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</p:sldIdLst>
  <p:sldSz cx="18288000" cy="10287000"/>
  <p:notesSz cx="6858000" cy="9144000"/>
  <p:embeddedFontLst>
    <p:embeddedFont>
      <p:font typeface="OpenDyslexic Bold" charset="1" panose="00000800000000000000"/>
      <p:regular r:id="rId56"/>
    </p:embeddedFont>
    <p:embeddedFont>
      <p:font typeface="OpenDyslexic" charset="1" panose="00000500000000000000"/>
      <p:regular r:id="rId57"/>
    </p:embeddedFont>
    <p:embeddedFont>
      <p:font typeface="Open Dyslexic Bold" charset="1" panose="00000800000000000000"/>
      <p:regular r:id="rId58"/>
    </p:embeddedFont>
    <p:embeddedFont>
      <p:font typeface="Open Dyslexic" charset="1" panose="00000500000000000000"/>
      <p:regular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fonts/font56.fntdata" Type="http://schemas.openxmlformats.org/officeDocument/2006/relationships/font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27.png" Type="http://schemas.openxmlformats.org/officeDocument/2006/relationships/image"/><Relationship Id="rId5" Target="../media/image28.sv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9.pn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0.png" Type="http://schemas.openxmlformats.org/officeDocument/2006/relationships/image"/><Relationship Id="rId4" Target="../media/image31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4.png" Type="http://schemas.openxmlformats.org/officeDocument/2006/relationships/image"/><Relationship Id="rId4" Target="../media/image35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Relationship Id="rId6" Target="../media/image23.png" Type="http://schemas.openxmlformats.org/officeDocument/2006/relationships/image"/><Relationship Id="rId7" Target="../media/image24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Relationship Id="rId6" Target="../media/image23.png" Type="http://schemas.openxmlformats.org/officeDocument/2006/relationships/image"/><Relationship Id="rId7" Target="../media/image24.png" Type="http://schemas.openxmlformats.org/officeDocument/2006/relationships/image"/><Relationship Id="rId8" Target="../media/image3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https://youtu.be/9trfob9fRDk" TargetMode="External" Type="http://schemas.openxmlformats.org/officeDocument/2006/relationships/hyperlink"/><Relationship Id="rId4" Target="../media/image4.jpeg" Type="http://schemas.openxmlformats.org/officeDocument/2006/relationships/image"/><Relationship Id="rId5" Target="https://youtu.be/9trfob9fRDk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Relationship Id="rId6" Target="../media/image23.png" Type="http://schemas.openxmlformats.org/officeDocument/2006/relationships/image"/><Relationship Id="rId7" Target="../media/image24.png" Type="http://schemas.openxmlformats.org/officeDocument/2006/relationships/image"/><Relationship Id="rId8" Target="../media/image36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png" Type="http://schemas.openxmlformats.org/officeDocument/2006/relationships/image"/><Relationship Id="rId4" Target="../media/image22.png" Type="http://schemas.openxmlformats.org/officeDocument/2006/relationships/image"/><Relationship Id="rId5" Target="../media/image23.png" Type="http://schemas.openxmlformats.org/officeDocument/2006/relationships/image"/><Relationship Id="rId6" Target="../media/image24.png" Type="http://schemas.openxmlformats.org/officeDocument/2006/relationships/image"/><Relationship Id="rId7" Target="../media/image3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4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37.png" Type="http://schemas.openxmlformats.org/officeDocument/2006/relationships/image"/><Relationship Id="rId6" Target="../media/image38.png" Type="http://schemas.openxmlformats.org/officeDocument/2006/relationships/image"/><Relationship Id="rId7" Target="../media/image39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0.png" Type="http://schemas.openxmlformats.org/officeDocument/2006/relationships/image"/><Relationship Id="rId3" Target="../media/image41.png" Type="http://schemas.openxmlformats.org/officeDocument/2006/relationships/image"/><Relationship Id="rId4" Target="../media/image4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png" Type="http://schemas.openxmlformats.org/officeDocument/2006/relationships/image"/><Relationship Id="rId4" Target="../media/image50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53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56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png" Type="http://schemas.openxmlformats.org/officeDocument/2006/relationships/image"/><Relationship Id="rId3" Target="../media/image58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60.svg" Type="http://schemas.openxmlformats.org/officeDocument/2006/relationships/image"/><Relationship Id="rId4" Target="../media/image61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1.png" Type="http://schemas.openxmlformats.org/officeDocument/2006/relationships/image"/><Relationship Id="rId3" Target="../media/image62.png" Type="http://schemas.openxmlformats.org/officeDocument/2006/relationships/image"/><Relationship Id="rId4" Target="../media/image63.svg" Type="http://schemas.openxmlformats.org/officeDocument/2006/relationships/image"/><Relationship Id="rId5" Target="../media/image3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4.png" Type="http://schemas.openxmlformats.org/officeDocument/2006/relationships/image"/><Relationship Id="rId3" Target="../media/image65.png" Type="http://schemas.openxmlformats.org/officeDocument/2006/relationships/image"/><Relationship Id="rId4" Target="../media/image66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png" Type="http://schemas.openxmlformats.org/officeDocument/2006/relationships/image"/><Relationship Id="rId4" Target="../media/image69.svg" Type="http://schemas.openxmlformats.org/officeDocument/2006/relationships/image"/><Relationship Id="rId5" Target="../media/image70.png" Type="http://schemas.openxmlformats.org/officeDocument/2006/relationships/image"/><Relationship Id="rId6" Target="../media/image3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1.png" Type="http://schemas.openxmlformats.org/officeDocument/2006/relationships/image"/><Relationship Id="rId3" Target="../media/image72.svg" Type="http://schemas.openxmlformats.org/officeDocument/2006/relationships/image"/><Relationship Id="rId4" Target="../media/image73.png" Type="http://schemas.openxmlformats.org/officeDocument/2006/relationships/image"/><Relationship Id="rId5" Target="../media/image74.png" Type="http://schemas.openxmlformats.org/officeDocument/2006/relationships/image"/><Relationship Id="rId6" Target="../media/image75.svg" Type="http://schemas.openxmlformats.org/officeDocument/2006/relationships/image"/><Relationship Id="rId7" Target="../media/image3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Relationship Id="rId3" Target="../media/image77.png" Type="http://schemas.openxmlformats.org/officeDocument/2006/relationships/image"/><Relationship Id="rId4" Target="../media/image78.jpeg" Type="http://schemas.openxmlformats.org/officeDocument/2006/relationships/image"/><Relationship Id="rId5" Target="../media/image79.png" Type="http://schemas.openxmlformats.org/officeDocument/2006/relationships/image"/><Relationship Id="rId6" Target="../media/image80.png" Type="http://schemas.openxmlformats.org/officeDocument/2006/relationships/image"/><Relationship Id="rId7" Target="../media/image49.png" Type="http://schemas.openxmlformats.org/officeDocument/2006/relationships/image"/><Relationship Id="rId8" Target="../media/image81.png" Type="http://schemas.openxmlformats.org/officeDocument/2006/relationships/image"/><Relationship Id="rId9" Target="../media/image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5.png" Type="http://schemas.openxmlformats.org/officeDocument/2006/relationships/image"/><Relationship Id="rId5" Target="../media/image16.svg" Type="http://schemas.openxmlformats.org/officeDocument/2006/relationships/image"/><Relationship Id="rId6" Target="../media/image17.png" Type="http://schemas.openxmlformats.org/officeDocument/2006/relationships/image"/><Relationship Id="rId7" Target="../media/image18.svg" Type="http://schemas.openxmlformats.org/officeDocument/2006/relationships/image"/><Relationship Id="rId8" Target="../media/image11.png" Type="http://schemas.openxmlformats.org/officeDocument/2006/relationships/image"/><Relationship Id="rId9" Target="../media/image1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svg" Type="http://schemas.openxmlformats.org/officeDocument/2006/relationships/image"/><Relationship Id="rId2" Target="../media/image3.png" Type="http://schemas.openxmlformats.org/officeDocument/2006/relationships/image"/><Relationship Id="rId3" Target="../media/image19.png" Type="http://schemas.openxmlformats.org/officeDocument/2006/relationships/image"/><Relationship Id="rId4" Target="../media/image20.png" Type="http://schemas.openxmlformats.org/officeDocument/2006/relationships/image"/><Relationship Id="rId5" Target="../media/image21.png" Type="http://schemas.openxmlformats.org/officeDocument/2006/relationships/image"/><Relationship Id="rId6" Target="../media/image22.png" Type="http://schemas.openxmlformats.org/officeDocument/2006/relationships/image"/><Relationship Id="rId7" Target="../media/image23.png" Type="http://schemas.openxmlformats.org/officeDocument/2006/relationships/image"/><Relationship Id="rId8" Target="../media/image24.png" Type="http://schemas.openxmlformats.org/officeDocument/2006/relationships/image"/><Relationship Id="rId9" Target="../media/image1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B6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022398" y="0"/>
            <a:ext cx="25310398" cy="19035528"/>
          </a:xfrm>
          <a:custGeom>
            <a:avLst/>
            <a:gdLst/>
            <a:ahLst/>
            <a:cxnLst/>
            <a:rect r="r" b="b" t="t" l="l"/>
            <a:pathLst>
              <a:path h="19035528" w="25310398">
                <a:moveTo>
                  <a:pt x="0" y="0"/>
                </a:moveTo>
                <a:lnTo>
                  <a:pt x="25310398" y="0"/>
                </a:lnTo>
                <a:lnTo>
                  <a:pt x="25310398" y="19035528"/>
                </a:lnTo>
                <a:lnTo>
                  <a:pt x="0" y="190355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871766" y="2035629"/>
            <a:ext cx="12742336" cy="1946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Winter Wonders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729757" y="4175330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1211665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869959" y="5683354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and age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Human, Animal or Fictional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colors are they wearing, do they wear glasses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ooks and clothing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2" r="0" b="-42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981530" y="3365506"/>
            <a:ext cx="16179234" cy="3950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81"/>
              </a:lnSpc>
            </a:pP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On Thanksgiving at Grandma Rosa’s house,</a:t>
            </a: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 was with my parents and little brother.</a:t>
            </a:r>
          </a:p>
          <a:p>
            <a:pPr algn="l">
              <a:lnSpc>
                <a:spcPts val="6381"/>
              </a:lnSpc>
            </a:pP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We wanted a cozy dinner, but a storm cut the power and the turkey was raw.</a:t>
            </a:r>
          </a:p>
          <a:p>
            <a:pPr algn="l">
              <a:lnSpc>
                <a:spcPts val="6381"/>
              </a:lnSpc>
            </a:pP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The big moment came when our neighbor, Mrs. Lee, arrived with hot rice and a lantern.</a:t>
            </a:r>
          </a:p>
          <a:p>
            <a:pPr algn="l">
              <a:lnSpc>
                <a:spcPts val="6381"/>
              </a:lnSpc>
            </a:pP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We grilled the turkey outside, shared food, and told stories by the glow.</a:t>
            </a:r>
          </a:p>
          <a:p>
            <a:pPr algn="l">
              <a:lnSpc>
                <a:spcPts val="6381"/>
              </a:lnSpc>
            </a:pPr>
            <a:r>
              <a:rPr lang="en-US" sz="255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Dinner worked after all, and I felt thankful for our neighbors and my family.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213368" y="418787"/>
            <a:ext cx="2360143" cy="2076328"/>
          </a:xfrm>
          <a:custGeom>
            <a:avLst/>
            <a:gdLst/>
            <a:ahLst/>
            <a:cxnLst/>
            <a:rect r="r" b="b" t="t" l="l"/>
            <a:pathLst>
              <a:path h="2076328" w="2360143">
                <a:moveTo>
                  <a:pt x="0" y="0"/>
                </a:moveTo>
                <a:lnTo>
                  <a:pt x="2360143" y="0"/>
                </a:lnTo>
                <a:lnTo>
                  <a:pt x="2360143" y="2076328"/>
                </a:lnTo>
                <a:lnTo>
                  <a:pt x="0" y="20763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CB6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175309" y="3857142"/>
            <a:ext cx="8112691" cy="32800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What happens during winter?</a:t>
            </a:r>
          </a:p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Think about winter sounds</a:t>
            </a:r>
          </a:p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 some animals do during winter?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6960" y="7320350"/>
            <a:ext cx="4387007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9trfob9fRDk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34167" y="3030356"/>
            <a:ext cx="8340806" cy="46880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57508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09825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859841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3667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621426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213368" y="418787"/>
            <a:ext cx="2360143" cy="2076328"/>
          </a:xfrm>
          <a:custGeom>
            <a:avLst/>
            <a:gdLst/>
            <a:ahLst/>
            <a:cxnLst/>
            <a:rect r="r" b="b" t="t" l="l"/>
            <a:pathLst>
              <a:path h="2076328" w="2360143">
                <a:moveTo>
                  <a:pt x="0" y="0"/>
                </a:moveTo>
                <a:lnTo>
                  <a:pt x="2360143" y="0"/>
                </a:lnTo>
                <a:lnTo>
                  <a:pt x="2360143" y="2076328"/>
                </a:lnTo>
                <a:lnTo>
                  <a:pt x="0" y="20763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981530" y="3440931"/>
            <a:ext cx="16650589" cy="370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On Thanksgiving morning at the commun</a:t>
            </a: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ity center, my class packed food boxes.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wanted to help everyone, but we ran out of cans and families were still waiting.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The big moment came when my grandpa arrived with extra bags from our neighbors.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We filled every box, added kind notes, and carried them to the cars.</a:t>
            </a:r>
          </a:p>
          <a:p>
            <a:pPr algn="l">
              <a:lnSpc>
                <a:spcPts val="5976"/>
              </a:lnSpc>
            </a:pPr>
            <a:r>
              <a:rPr lang="en-US" sz="239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People smiled and said thank you, and I felt proud and thankful for Grandpa and our town.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6990" y="48260"/>
              <a:ext cx="1884680" cy="3718560"/>
            </a:xfrm>
            <a:custGeom>
              <a:avLst/>
              <a:gdLst/>
              <a:ahLst/>
              <a:cxnLst/>
              <a:rect r="r" b="b" t="t" l="l"/>
              <a:pathLst>
                <a:path h="3718560" w="1884680">
                  <a:moveTo>
                    <a:pt x="1609090" y="46990"/>
                  </a:moveTo>
                  <a:cubicBezTo>
                    <a:pt x="1838960" y="784860"/>
                    <a:pt x="1838960" y="877570"/>
                    <a:pt x="1849120" y="1014730"/>
                  </a:cubicBezTo>
                  <a:cubicBezTo>
                    <a:pt x="1860550" y="1192530"/>
                    <a:pt x="1884680" y="1443990"/>
                    <a:pt x="1870710" y="1626870"/>
                  </a:cubicBezTo>
                  <a:cubicBezTo>
                    <a:pt x="1858010" y="1776730"/>
                    <a:pt x="1818640" y="1907540"/>
                    <a:pt x="1789430" y="2033270"/>
                  </a:cubicBezTo>
                  <a:cubicBezTo>
                    <a:pt x="1762760" y="2145030"/>
                    <a:pt x="1739900" y="2242820"/>
                    <a:pt x="1706880" y="2345690"/>
                  </a:cubicBezTo>
                  <a:cubicBezTo>
                    <a:pt x="1672590" y="2451100"/>
                    <a:pt x="1637030" y="2564130"/>
                    <a:pt x="1586230" y="2661920"/>
                  </a:cubicBezTo>
                  <a:cubicBezTo>
                    <a:pt x="1537970" y="2755900"/>
                    <a:pt x="1478280" y="2842260"/>
                    <a:pt x="1412240" y="2922270"/>
                  </a:cubicBezTo>
                  <a:cubicBezTo>
                    <a:pt x="1346200" y="3003550"/>
                    <a:pt x="1267460" y="3078480"/>
                    <a:pt x="1191260" y="3144520"/>
                  </a:cubicBezTo>
                  <a:cubicBezTo>
                    <a:pt x="1117600" y="3206750"/>
                    <a:pt x="1046480" y="3258820"/>
                    <a:pt x="962660" y="3312160"/>
                  </a:cubicBezTo>
                  <a:cubicBezTo>
                    <a:pt x="871220" y="3370580"/>
                    <a:pt x="779780" y="3422650"/>
                    <a:pt x="661670" y="3478530"/>
                  </a:cubicBezTo>
                  <a:cubicBezTo>
                    <a:pt x="501650" y="3554730"/>
                    <a:pt x="179070" y="3700780"/>
                    <a:pt x="85090" y="3712210"/>
                  </a:cubicBezTo>
                  <a:cubicBezTo>
                    <a:pt x="57150" y="3716020"/>
                    <a:pt x="40640" y="3712210"/>
                    <a:pt x="26670" y="3703320"/>
                  </a:cubicBezTo>
                  <a:cubicBezTo>
                    <a:pt x="15240" y="3696970"/>
                    <a:pt x="6350" y="3684270"/>
                    <a:pt x="3810" y="3670300"/>
                  </a:cubicBezTo>
                  <a:cubicBezTo>
                    <a:pt x="0" y="3655060"/>
                    <a:pt x="6350" y="3625850"/>
                    <a:pt x="15240" y="3613150"/>
                  </a:cubicBezTo>
                  <a:cubicBezTo>
                    <a:pt x="22860" y="3601720"/>
                    <a:pt x="38100" y="3594100"/>
                    <a:pt x="49530" y="3591560"/>
                  </a:cubicBezTo>
                  <a:cubicBezTo>
                    <a:pt x="62230" y="3587750"/>
                    <a:pt x="78740" y="3590290"/>
                    <a:pt x="90170" y="3595370"/>
                  </a:cubicBezTo>
                  <a:cubicBezTo>
                    <a:pt x="101600" y="3600450"/>
                    <a:pt x="114300" y="3610610"/>
                    <a:pt x="119380" y="3622040"/>
                  </a:cubicBezTo>
                  <a:cubicBezTo>
                    <a:pt x="125730" y="3633470"/>
                    <a:pt x="130810" y="3648710"/>
                    <a:pt x="127000" y="3662680"/>
                  </a:cubicBezTo>
                  <a:cubicBezTo>
                    <a:pt x="123190" y="3677920"/>
                    <a:pt x="106680" y="3702050"/>
                    <a:pt x="91440" y="3709670"/>
                  </a:cubicBezTo>
                  <a:cubicBezTo>
                    <a:pt x="80010" y="3717290"/>
                    <a:pt x="64770" y="3718560"/>
                    <a:pt x="52070" y="3714750"/>
                  </a:cubicBezTo>
                  <a:cubicBezTo>
                    <a:pt x="35560" y="3710940"/>
                    <a:pt x="13970" y="3691890"/>
                    <a:pt x="6350" y="3676650"/>
                  </a:cubicBezTo>
                  <a:cubicBezTo>
                    <a:pt x="0" y="3665220"/>
                    <a:pt x="0" y="3648710"/>
                    <a:pt x="3810" y="3637280"/>
                  </a:cubicBezTo>
                  <a:cubicBezTo>
                    <a:pt x="6350" y="3624580"/>
                    <a:pt x="8890" y="3615690"/>
                    <a:pt x="25400" y="3602990"/>
                  </a:cubicBezTo>
                  <a:cubicBezTo>
                    <a:pt x="87630" y="3552190"/>
                    <a:pt x="448310" y="3453130"/>
                    <a:pt x="605790" y="3378200"/>
                  </a:cubicBezTo>
                  <a:cubicBezTo>
                    <a:pt x="721360" y="3324860"/>
                    <a:pt x="807720" y="3275330"/>
                    <a:pt x="895350" y="3219450"/>
                  </a:cubicBezTo>
                  <a:cubicBezTo>
                    <a:pt x="974090" y="3168650"/>
                    <a:pt x="1041400" y="3121660"/>
                    <a:pt x="1109980" y="3063240"/>
                  </a:cubicBezTo>
                  <a:cubicBezTo>
                    <a:pt x="1182370" y="3002280"/>
                    <a:pt x="1256030" y="2932430"/>
                    <a:pt x="1316990" y="2858770"/>
                  </a:cubicBezTo>
                  <a:cubicBezTo>
                    <a:pt x="1377950" y="2785110"/>
                    <a:pt x="1433830" y="2707640"/>
                    <a:pt x="1479550" y="2620010"/>
                  </a:cubicBezTo>
                  <a:cubicBezTo>
                    <a:pt x="1527810" y="2527300"/>
                    <a:pt x="1557020" y="2439670"/>
                    <a:pt x="1595120" y="2316480"/>
                  </a:cubicBezTo>
                  <a:cubicBezTo>
                    <a:pt x="1649730" y="2134870"/>
                    <a:pt x="1733550" y="1852930"/>
                    <a:pt x="1753870" y="1629410"/>
                  </a:cubicBezTo>
                  <a:cubicBezTo>
                    <a:pt x="1774190" y="1423670"/>
                    <a:pt x="1743710" y="1198880"/>
                    <a:pt x="1731010" y="1027430"/>
                  </a:cubicBezTo>
                  <a:cubicBezTo>
                    <a:pt x="1722120" y="896620"/>
                    <a:pt x="1723390" y="814070"/>
                    <a:pt x="1695450" y="685800"/>
                  </a:cubicBezTo>
                  <a:cubicBezTo>
                    <a:pt x="1656080" y="508000"/>
                    <a:pt x="1487170" y="153670"/>
                    <a:pt x="1487170" y="67310"/>
                  </a:cubicBezTo>
                  <a:cubicBezTo>
                    <a:pt x="1485900" y="45720"/>
                    <a:pt x="1490980" y="36830"/>
                    <a:pt x="1499870" y="25400"/>
                  </a:cubicBezTo>
                  <a:cubicBezTo>
                    <a:pt x="1508760" y="15240"/>
                    <a:pt x="1525270" y="5080"/>
                    <a:pt x="1537970" y="2540"/>
                  </a:cubicBezTo>
                  <a:cubicBezTo>
                    <a:pt x="1551940" y="0"/>
                    <a:pt x="1570990" y="3810"/>
                    <a:pt x="1582420" y="11430"/>
                  </a:cubicBezTo>
                  <a:cubicBezTo>
                    <a:pt x="1593850" y="19050"/>
                    <a:pt x="1609090" y="46990"/>
                    <a:pt x="1609090" y="4699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8260"/>
              <a:ext cx="1323340" cy="1296670"/>
            </a:xfrm>
            <a:custGeom>
              <a:avLst/>
              <a:gdLst/>
              <a:ahLst/>
              <a:cxnLst/>
              <a:rect r="r" b="b" t="t" l="l"/>
              <a:pathLst>
                <a:path h="1296670" w="1323340">
                  <a:moveTo>
                    <a:pt x="627380" y="120650"/>
                  </a:moveTo>
                  <a:cubicBezTo>
                    <a:pt x="228600" y="543560"/>
                    <a:pt x="200660" y="570230"/>
                    <a:pt x="176530" y="605790"/>
                  </a:cubicBezTo>
                  <a:cubicBezTo>
                    <a:pt x="156210" y="635000"/>
                    <a:pt x="121920" y="668020"/>
                    <a:pt x="130810" y="690880"/>
                  </a:cubicBezTo>
                  <a:cubicBezTo>
                    <a:pt x="144780" y="725170"/>
                    <a:pt x="264160" y="726440"/>
                    <a:pt x="345440" y="755650"/>
                  </a:cubicBezTo>
                  <a:cubicBezTo>
                    <a:pt x="454660" y="795020"/>
                    <a:pt x="610870" y="854710"/>
                    <a:pt x="725170" y="911860"/>
                  </a:cubicBezTo>
                  <a:cubicBezTo>
                    <a:pt x="828040" y="962660"/>
                    <a:pt x="909320" y="1032510"/>
                    <a:pt x="1004570" y="1075690"/>
                  </a:cubicBezTo>
                  <a:cubicBezTo>
                    <a:pt x="1096010" y="1117600"/>
                    <a:pt x="1242060" y="1140460"/>
                    <a:pt x="1286510" y="1169670"/>
                  </a:cubicBezTo>
                  <a:cubicBezTo>
                    <a:pt x="1303020" y="1179830"/>
                    <a:pt x="1309370" y="1187450"/>
                    <a:pt x="1315720" y="1200150"/>
                  </a:cubicBezTo>
                  <a:cubicBezTo>
                    <a:pt x="1320800" y="1211580"/>
                    <a:pt x="1323340" y="1228090"/>
                    <a:pt x="1319530" y="1242060"/>
                  </a:cubicBezTo>
                  <a:cubicBezTo>
                    <a:pt x="1314450" y="1258570"/>
                    <a:pt x="1296670" y="1282700"/>
                    <a:pt x="1280160" y="1289050"/>
                  </a:cubicBezTo>
                  <a:cubicBezTo>
                    <a:pt x="1262380" y="1295400"/>
                    <a:pt x="1233170" y="1292860"/>
                    <a:pt x="1217930" y="1281430"/>
                  </a:cubicBezTo>
                  <a:cubicBezTo>
                    <a:pt x="1202690" y="1271270"/>
                    <a:pt x="1188720" y="1245870"/>
                    <a:pt x="1188720" y="1226820"/>
                  </a:cubicBezTo>
                  <a:cubicBezTo>
                    <a:pt x="1188720" y="1209040"/>
                    <a:pt x="1202690" y="1182370"/>
                    <a:pt x="1217930" y="1172210"/>
                  </a:cubicBezTo>
                  <a:cubicBezTo>
                    <a:pt x="1233170" y="1162050"/>
                    <a:pt x="1262380" y="1159510"/>
                    <a:pt x="1280160" y="1165860"/>
                  </a:cubicBezTo>
                  <a:cubicBezTo>
                    <a:pt x="1296670" y="1173480"/>
                    <a:pt x="1315720" y="1195070"/>
                    <a:pt x="1319530" y="1212850"/>
                  </a:cubicBezTo>
                  <a:cubicBezTo>
                    <a:pt x="1323340" y="1230630"/>
                    <a:pt x="1314450" y="1259840"/>
                    <a:pt x="1303020" y="1272540"/>
                  </a:cubicBezTo>
                  <a:cubicBezTo>
                    <a:pt x="1294130" y="1283970"/>
                    <a:pt x="1281430" y="1290320"/>
                    <a:pt x="1266190" y="1292860"/>
                  </a:cubicBezTo>
                  <a:cubicBezTo>
                    <a:pt x="1243330" y="1296670"/>
                    <a:pt x="1215390" y="1290320"/>
                    <a:pt x="1179830" y="1280160"/>
                  </a:cubicBezTo>
                  <a:cubicBezTo>
                    <a:pt x="1120140" y="1263650"/>
                    <a:pt x="1022350" y="1217930"/>
                    <a:pt x="942340" y="1177290"/>
                  </a:cubicBezTo>
                  <a:cubicBezTo>
                    <a:pt x="855980" y="1134110"/>
                    <a:pt x="789940" y="1078230"/>
                    <a:pt x="681990" y="1027430"/>
                  </a:cubicBezTo>
                  <a:cubicBezTo>
                    <a:pt x="521970" y="951230"/>
                    <a:pt x="153670" y="880110"/>
                    <a:pt x="59690" y="795020"/>
                  </a:cubicBezTo>
                  <a:cubicBezTo>
                    <a:pt x="16510" y="756920"/>
                    <a:pt x="1270" y="711200"/>
                    <a:pt x="0" y="674370"/>
                  </a:cubicBezTo>
                  <a:cubicBezTo>
                    <a:pt x="0" y="645160"/>
                    <a:pt x="17780" y="622300"/>
                    <a:pt x="36830" y="591820"/>
                  </a:cubicBezTo>
                  <a:cubicBezTo>
                    <a:pt x="66040" y="541020"/>
                    <a:pt x="118110" y="483870"/>
                    <a:pt x="177800" y="412750"/>
                  </a:cubicBezTo>
                  <a:cubicBezTo>
                    <a:pt x="267970" y="306070"/>
                    <a:pt x="467360" y="54610"/>
                    <a:pt x="535940" y="13970"/>
                  </a:cubicBezTo>
                  <a:cubicBezTo>
                    <a:pt x="556260" y="1270"/>
                    <a:pt x="568960" y="0"/>
                    <a:pt x="584200" y="2540"/>
                  </a:cubicBezTo>
                  <a:cubicBezTo>
                    <a:pt x="599440" y="5080"/>
                    <a:pt x="618490" y="15240"/>
                    <a:pt x="628650" y="26670"/>
                  </a:cubicBezTo>
                  <a:cubicBezTo>
                    <a:pt x="638810" y="38100"/>
                    <a:pt x="645160" y="58420"/>
                    <a:pt x="645160" y="73660"/>
                  </a:cubicBezTo>
                  <a:cubicBezTo>
                    <a:pt x="645160" y="88900"/>
                    <a:pt x="627380" y="120650"/>
                    <a:pt x="627380" y="1206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I was happy.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I grinned and bounced in my chair.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It smelled good.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Butter popped and cinnamon filled the kitchen.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6990" y="39370"/>
              <a:ext cx="3117850" cy="1191260"/>
            </a:xfrm>
            <a:custGeom>
              <a:avLst/>
              <a:gdLst/>
              <a:ahLst/>
              <a:cxnLst/>
              <a:rect r="r" b="b" t="t" l="l"/>
              <a:pathLst>
                <a:path h="1191260" w="3117850">
                  <a:moveTo>
                    <a:pt x="3037840" y="172720"/>
                  </a:moveTo>
                  <a:cubicBezTo>
                    <a:pt x="2485390" y="187960"/>
                    <a:pt x="2385060" y="222250"/>
                    <a:pt x="2282190" y="234950"/>
                  </a:cubicBezTo>
                  <a:cubicBezTo>
                    <a:pt x="2186940" y="245110"/>
                    <a:pt x="2096770" y="232410"/>
                    <a:pt x="2004060" y="248920"/>
                  </a:cubicBezTo>
                  <a:cubicBezTo>
                    <a:pt x="1910080" y="265430"/>
                    <a:pt x="1823720" y="298450"/>
                    <a:pt x="1723390" y="335280"/>
                  </a:cubicBezTo>
                  <a:cubicBezTo>
                    <a:pt x="1606550" y="378460"/>
                    <a:pt x="1447800" y="463550"/>
                    <a:pt x="1346200" y="499110"/>
                  </a:cubicBezTo>
                  <a:cubicBezTo>
                    <a:pt x="1282700" y="520700"/>
                    <a:pt x="1244600" y="518160"/>
                    <a:pt x="1184910" y="541020"/>
                  </a:cubicBezTo>
                  <a:cubicBezTo>
                    <a:pt x="1103630" y="571500"/>
                    <a:pt x="1012190" y="626110"/>
                    <a:pt x="911860" y="676910"/>
                  </a:cubicBezTo>
                  <a:cubicBezTo>
                    <a:pt x="784860" y="740410"/>
                    <a:pt x="604520" y="824230"/>
                    <a:pt x="487680" y="895350"/>
                  </a:cubicBezTo>
                  <a:cubicBezTo>
                    <a:pt x="398780" y="948690"/>
                    <a:pt x="314960" y="1008380"/>
                    <a:pt x="264160" y="1054100"/>
                  </a:cubicBezTo>
                  <a:cubicBezTo>
                    <a:pt x="233680" y="1079500"/>
                    <a:pt x="228600" y="1104900"/>
                    <a:pt x="199390" y="1123950"/>
                  </a:cubicBezTo>
                  <a:cubicBezTo>
                    <a:pt x="161290" y="1149350"/>
                    <a:pt x="80010" y="1191260"/>
                    <a:pt x="46990" y="1176020"/>
                  </a:cubicBezTo>
                  <a:cubicBezTo>
                    <a:pt x="20320" y="1164590"/>
                    <a:pt x="8890" y="1111250"/>
                    <a:pt x="3810" y="1076960"/>
                  </a:cubicBezTo>
                  <a:cubicBezTo>
                    <a:pt x="0" y="1041400"/>
                    <a:pt x="12700" y="1007110"/>
                    <a:pt x="20320" y="963930"/>
                  </a:cubicBezTo>
                  <a:cubicBezTo>
                    <a:pt x="31750" y="905510"/>
                    <a:pt x="48260" y="815340"/>
                    <a:pt x="64770" y="754380"/>
                  </a:cubicBezTo>
                  <a:cubicBezTo>
                    <a:pt x="78740" y="706120"/>
                    <a:pt x="88900" y="661670"/>
                    <a:pt x="107950" y="628650"/>
                  </a:cubicBezTo>
                  <a:cubicBezTo>
                    <a:pt x="124460" y="603250"/>
                    <a:pt x="140970" y="576580"/>
                    <a:pt x="163830" y="568960"/>
                  </a:cubicBezTo>
                  <a:cubicBezTo>
                    <a:pt x="186690" y="561340"/>
                    <a:pt x="224790" y="566420"/>
                    <a:pt x="243840" y="581660"/>
                  </a:cubicBezTo>
                  <a:cubicBezTo>
                    <a:pt x="264160" y="595630"/>
                    <a:pt x="278130" y="632460"/>
                    <a:pt x="279400" y="654050"/>
                  </a:cubicBezTo>
                  <a:cubicBezTo>
                    <a:pt x="280670" y="673100"/>
                    <a:pt x="273050" y="693420"/>
                    <a:pt x="259080" y="706120"/>
                  </a:cubicBezTo>
                  <a:cubicBezTo>
                    <a:pt x="243840" y="722630"/>
                    <a:pt x="208280" y="739140"/>
                    <a:pt x="184150" y="737870"/>
                  </a:cubicBezTo>
                  <a:cubicBezTo>
                    <a:pt x="160020" y="735330"/>
                    <a:pt x="128270" y="711200"/>
                    <a:pt x="115570" y="692150"/>
                  </a:cubicBezTo>
                  <a:cubicBezTo>
                    <a:pt x="105410" y="676910"/>
                    <a:pt x="104140" y="655320"/>
                    <a:pt x="106680" y="637540"/>
                  </a:cubicBezTo>
                  <a:cubicBezTo>
                    <a:pt x="109220" y="619760"/>
                    <a:pt x="119380" y="600710"/>
                    <a:pt x="132080" y="588010"/>
                  </a:cubicBezTo>
                  <a:cubicBezTo>
                    <a:pt x="144780" y="576580"/>
                    <a:pt x="165100" y="566420"/>
                    <a:pt x="182880" y="563880"/>
                  </a:cubicBezTo>
                  <a:cubicBezTo>
                    <a:pt x="199390" y="562610"/>
                    <a:pt x="220980" y="565150"/>
                    <a:pt x="236220" y="575310"/>
                  </a:cubicBezTo>
                  <a:cubicBezTo>
                    <a:pt x="255270" y="589280"/>
                    <a:pt x="276860" y="615950"/>
                    <a:pt x="279400" y="645160"/>
                  </a:cubicBezTo>
                  <a:cubicBezTo>
                    <a:pt x="284480" y="689610"/>
                    <a:pt x="229870" y="764540"/>
                    <a:pt x="214630" y="822960"/>
                  </a:cubicBezTo>
                  <a:cubicBezTo>
                    <a:pt x="201930" y="877570"/>
                    <a:pt x="205740" y="939800"/>
                    <a:pt x="193040" y="981710"/>
                  </a:cubicBezTo>
                  <a:cubicBezTo>
                    <a:pt x="182880" y="1013460"/>
                    <a:pt x="175260" y="1047750"/>
                    <a:pt x="153670" y="1057910"/>
                  </a:cubicBezTo>
                  <a:cubicBezTo>
                    <a:pt x="129540" y="1070610"/>
                    <a:pt x="53340" y="1056640"/>
                    <a:pt x="48260" y="1037590"/>
                  </a:cubicBezTo>
                  <a:cubicBezTo>
                    <a:pt x="39370" y="1013460"/>
                    <a:pt x="124460" y="944880"/>
                    <a:pt x="176530" y="900430"/>
                  </a:cubicBezTo>
                  <a:cubicBezTo>
                    <a:pt x="237490" y="847090"/>
                    <a:pt x="299720" y="806450"/>
                    <a:pt x="397510" y="749300"/>
                  </a:cubicBezTo>
                  <a:cubicBezTo>
                    <a:pt x="570230" y="647700"/>
                    <a:pt x="900430" y="483870"/>
                    <a:pt x="1146810" y="378460"/>
                  </a:cubicBezTo>
                  <a:cubicBezTo>
                    <a:pt x="1372870" y="280670"/>
                    <a:pt x="1651000" y="182880"/>
                    <a:pt x="1817370" y="130810"/>
                  </a:cubicBezTo>
                  <a:cubicBezTo>
                    <a:pt x="1911350" y="101600"/>
                    <a:pt x="1964690" y="83820"/>
                    <a:pt x="2043430" y="72390"/>
                  </a:cubicBezTo>
                  <a:cubicBezTo>
                    <a:pt x="2129790" y="60960"/>
                    <a:pt x="2222500" y="73660"/>
                    <a:pt x="2313940" y="64770"/>
                  </a:cubicBezTo>
                  <a:cubicBezTo>
                    <a:pt x="2407920" y="54610"/>
                    <a:pt x="2494280" y="20320"/>
                    <a:pt x="2599690" y="11430"/>
                  </a:cubicBezTo>
                  <a:cubicBezTo>
                    <a:pt x="2730500" y="0"/>
                    <a:pt x="2964180" y="1270"/>
                    <a:pt x="3037840" y="15240"/>
                  </a:cubicBezTo>
                  <a:cubicBezTo>
                    <a:pt x="3064510" y="20320"/>
                    <a:pt x="3077210" y="22860"/>
                    <a:pt x="3089910" y="35560"/>
                  </a:cubicBezTo>
                  <a:cubicBezTo>
                    <a:pt x="3105150" y="49530"/>
                    <a:pt x="3117850" y="82550"/>
                    <a:pt x="3116580" y="104140"/>
                  </a:cubicBezTo>
                  <a:cubicBezTo>
                    <a:pt x="3115310" y="121920"/>
                    <a:pt x="3103880" y="140970"/>
                    <a:pt x="3089910" y="152400"/>
                  </a:cubicBezTo>
                  <a:cubicBezTo>
                    <a:pt x="3077210" y="163830"/>
                    <a:pt x="3037840" y="172720"/>
                    <a:pt x="3037840" y="1727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3180"/>
              <a:ext cx="814070" cy="246380"/>
            </a:xfrm>
            <a:custGeom>
              <a:avLst/>
              <a:gdLst/>
              <a:ahLst/>
              <a:cxnLst/>
              <a:rect r="r" b="b" t="t" l="l"/>
              <a:pathLst>
                <a:path h="246380" w="814070">
                  <a:moveTo>
                    <a:pt x="62230" y="92710"/>
                  </a:moveTo>
                  <a:cubicBezTo>
                    <a:pt x="482600" y="24130"/>
                    <a:pt x="671830" y="0"/>
                    <a:pt x="735330" y="7620"/>
                  </a:cubicBezTo>
                  <a:cubicBezTo>
                    <a:pt x="759460" y="10160"/>
                    <a:pt x="769620" y="12700"/>
                    <a:pt x="782320" y="22860"/>
                  </a:cubicBezTo>
                  <a:cubicBezTo>
                    <a:pt x="797560" y="35560"/>
                    <a:pt x="812800" y="67310"/>
                    <a:pt x="812800" y="87630"/>
                  </a:cubicBezTo>
                  <a:cubicBezTo>
                    <a:pt x="814070" y="104140"/>
                    <a:pt x="805180" y="121920"/>
                    <a:pt x="795020" y="133350"/>
                  </a:cubicBezTo>
                  <a:cubicBezTo>
                    <a:pt x="786130" y="144780"/>
                    <a:pt x="768350" y="154940"/>
                    <a:pt x="754380" y="158750"/>
                  </a:cubicBezTo>
                  <a:cubicBezTo>
                    <a:pt x="739140" y="162560"/>
                    <a:pt x="720090" y="162560"/>
                    <a:pt x="704850" y="153670"/>
                  </a:cubicBezTo>
                  <a:cubicBezTo>
                    <a:pt x="688340" y="144780"/>
                    <a:pt x="666750" y="116840"/>
                    <a:pt x="661670" y="97790"/>
                  </a:cubicBezTo>
                  <a:cubicBezTo>
                    <a:pt x="656590" y="81280"/>
                    <a:pt x="660400" y="63500"/>
                    <a:pt x="668020" y="49530"/>
                  </a:cubicBezTo>
                  <a:cubicBezTo>
                    <a:pt x="679450" y="33020"/>
                    <a:pt x="708660" y="12700"/>
                    <a:pt x="727710" y="8890"/>
                  </a:cubicBezTo>
                  <a:cubicBezTo>
                    <a:pt x="744220" y="5080"/>
                    <a:pt x="762000" y="10160"/>
                    <a:pt x="775970" y="19050"/>
                  </a:cubicBezTo>
                  <a:cubicBezTo>
                    <a:pt x="788670" y="26670"/>
                    <a:pt x="802640" y="39370"/>
                    <a:pt x="807720" y="55880"/>
                  </a:cubicBezTo>
                  <a:cubicBezTo>
                    <a:pt x="812800" y="73660"/>
                    <a:pt x="810260" y="109220"/>
                    <a:pt x="800100" y="127000"/>
                  </a:cubicBezTo>
                  <a:cubicBezTo>
                    <a:pt x="792480" y="140970"/>
                    <a:pt x="783590" y="148590"/>
                    <a:pt x="762000" y="156210"/>
                  </a:cubicBezTo>
                  <a:cubicBezTo>
                    <a:pt x="693420" y="182880"/>
                    <a:pt x="416560" y="172720"/>
                    <a:pt x="289560" y="191770"/>
                  </a:cubicBezTo>
                  <a:cubicBezTo>
                    <a:pt x="203200" y="205740"/>
                    <a:pt x="119380" y="246380"/>
                    <a:pt x="73660" y="242570"/>
                  </a:cubicBezTo>
                  <a:cubicBezTo>
                    <a:pt x="50800" y="241300"/>
                    <a:pt x="35560" y="233680"/>
                    <a:pt x="24130" y="220980"/>
                  </a:cubicBezTo>
                  <a:cubicBezTo>
                    <a:pt x="11430" y="209550"/>
                    <a:pt x="2540" y="189230"/>
                    <a:pt x="1270" y="172720"/>
                  </a:cubicBezTo>
                  <a:cubicBezTo>
                    <a:pt x="0" y="156210"/>
                    <a:pt x="6350" y="134620"/>
                    <a:pt x="16510" y="120650"/>
                  </a:cubicBezTo>
                  <a:cubicBezTo>
                    <a:pt x="26670" y="107950"/>
                    <a:pt x="62230" y="92710"/>
                    <a:pt x="62230" y="9271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5720" y="41910"/>
              <a:ext cx="4626610" cy="1380490"/>
            </a:xfrm>
            <a:custGeom>
              <a:avLst/>
              <a:gdLst/>
              <a:ahLst/>
              <a:cxnLst/>
              <a:rect r="r" b="b" t="t" l="l"/>
              <a:pathLst>
                <a:path h="1380490" w="4626610">
                  <a:moveTo>
                    <a:pt x="115570" y="535940"/>
                  </a:moveTo>
                  <a:cubicBezTo>
                    <a:pt x="241300" y="643890"/>
                    <a:pt x="383540" y="728980"/>
                    <a:pt x="510540" y="798830"/>
                  </a:cubicBezTo>
                  <a:cubicBezTo>
                    <a:pt x="669290" y="885190"/>
                    <a:pt x="905510" y="1003300"/>
                    <a:pt x="1060450" y="1065530"/>
                  </a:cubicBezTo>
                  <a:cubicBezTo>
                    <a:pt x="1168400" y="1109980"/>
                    <a:pt x="1236980" y="1134110"/>
                    <a:pt x="1343660" y="1159510"/>
                  </a:cubicBezTo>
                  <a:cubicBezTo>
                    <a:pt x="1479550" y="1192530"/>
                    <a:pt x="1631950" y="1217930"/>
                    <a:pt x="1811020" y="1233170"/>
                  </a:cubicBezTo>
                  <a:cubicBezTo>
                    <a:pt x="2049780" y="1252220"/>
                    <a:pt x="2429510" y="1257300"/>
                    <a:pt x="2656840" y="1243330"/>
                  </a:cubicBezTo>
                  <a:cubicBezTo>
                    <a:pt x="2810510" y="1231900"/>
                    <a:pt x="2942590" y="1210310"/>
                    <a:pt x="3044190" y="1186180"/>
                  </a:cubicBezTo>
                  <a:cubicBezTo>
                    <a:pt x="3110230" y="1170940"/>
                    <a:pt x="3157220" y="1153160"/>
                    <a:pt x="3205480" y="1134110"/>
                  </a:cubicBezTo>
                  <a:cubicBezTo>
                    <a:pt x="3244850" y="1118870"/>
                    <a:pt x="3267710" y="1107440"/>
                    <a:pt x="3310890" y="1082040"/>
                  </a:cubicBezTo>
                  <a:cubicBezTo>
                    <a:pt x="3388360" y="1037590"/>
                    <a:pt x="3526790" y="942340"/>
                    <a:pt x="3619500" y="871220"/>
                  </a:cubicBezTo>
                  <a:cubicBezTo>
                    <a:pt x="3700780" y="808990"/>
                    <a:pt x="3773170" y="753110"/>
                    <a:pt x="3837940" y="683260"/>
                  </a:cubicBezTo>
                  <a:cubicBezTo>
                    <a:pt x="3902710" y="614680"/>
                    <a:pt x="3971290" y="530860"/>
                    <a:pt x="4005580" y="457200"/>
                  </a:cubicBezTo>
                  <a:cubicBezTo>
                    <a:pt x="4033520" y="398780"/>
                    <a:pt x="4066540" y="314960"/>
                    <a:pt x="4048760" y="285750"/>
                  </a:cubicBezTo>
                  <a:cubicBezTo>
                    <a:pt x="4034790" y="262890"/>
                    <a:pt x="3985260" y="259080"/>
                    <a:pt x="3949700" y="265430"/>
                  </a:cubicBezTo>
                  <a:cubicBezTo>
                    <a:pt x="3901440" y="273050"/>
                    <a:pt x="3834130" y="347980"/>
                    <a:pt x="3793490" y="361950"/>
                  </a:cubicBezTo>
                  <a:cubicBezTo>
                    <a:pt x="3770630" y="370840"/>
                    <a:pt x="3751580" y="372110"/>
                    <a:pt x="3733800" y="368300"/>
                  </a:cubicBezTo>
                  <a:cubicBezTo>
                    <a:pt x="3721100" y="36576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9350" y="232410"/>
                    <a:pt x="3702050" y="223520"/>
                  </a:cubicBezTo>
                  <a:cubicBezTo>
                    <a:pt x="3721100" y="209550"/>
                    <a:pt x="3754120" y="208280"/>
                    <a:pt x="3788410" y="191770"/>
                  </a:cubicBezTo>
                  <a:cubicBezTo>
                    <a:pt x="3840480" y="167640"/>
                    <a:pt x="3919220" y="106680"/>
                    <a:pt x="3982720" y="76200"/>
                  </a:cubicBezTo>
                  <a:cubicBezTo>
                    <a:pt x="4041140" y="48260"/>
                    <a:pt x="4104640" y="21590"/>
                    <a:pt x="4154170" y="11430"/>
                  </a:cubicBezTo>
                  <a:cubicBezTo>
                    <a:pt x="4188460" y="5080"/>
                    <a:pt x="4213860" y="0"/>
                    <a:pt x="4244340" y="8890"/>
                  </a:cubicBezTo>
                  <a:cubicBezTo>
                    <a:pt x="4278630" y="19050"/>
                    <a:pt x="4318000" y="55880"/>
                    <a:pt x="4345940" y="80010"/>
                  </a:cubicBezTo>
                  <a:cubicBezTo>
                    <a:pt x="4367530" y="97790"/>
                    <a:pt x="4380230" y="109220"/>
                    <a:pt x="4399280" y="134620"/>
                  </a:cubicBezTo>
                  <a:cubicBezTo>
                    <a:pt x="4431030" y="175260"/>
                    <a:pt x="4467860" y="245110"/>
                    <a:pt x="4502150" y="308610"/>
                  </a:cubicBezTo>
                  <a:cubicBezTo>
                    <a:pt x="4542790" y="383540"/>
                    <a:pt x="4608830" y="502920"/>
                    <a:pt x="4621530" y="554990"/>
                  </a:cubicBezTo>
                  <a:cubicBezTo>
                    <a:pt x="4626610" y="579120"/>
                    <a:pt x="4626610" y="591820"/>
                    <a:pt x="4621530" y="608330"/>
                  </a:cubicBezTo>
                  <a:cubicBezTo>
                    <a:pt x="4616450" y="623570"/>
                    <a:pt x="4603750" y="641350"/>
                    <a:pt x="4591050" y="650240"/>
                  </a:cubicBezTo>
                  <a:cubicBezTo>
                    <a:pt x="4577080" y="659130"/>
                    <a:pt x="4556760" y="665480"/>
                    <a:pt x="4540250" y="664210"/>
                  </a:cubicBezTo>
                  <a:cubicBezTo>
                    <a:pt x="4523740" y="664210"/>
                    <a:pt x="4503420" y="657860"/>
                    <a:pt x="4490720" y="645160"/>
                  </a:cubicBezTo>
                  <a:cubicBezTo>
                    <a:pt x="4475480" y="631190"/>
                    <a:pt x="4461510" y="595630"/>
                    <a:pt x="4461510" y="574040"/>
                  </a:cubicBezTo>
                  <a:cubicBezTo>
                    <a:pt x="4462780" y="556260"/>
                    <a:pt x="4471670" y="538480"/>
                    <a:pt x="4483100" y="527050"/>
                  </a:cubicBezTo>
                  <a:cubicBezTo>
                    <a:pt x="4494530" y="514350"/>
                    <a:pt x="4512310" y="502920"/>
                    <a:pt x="4530090" y="501650"/>
                  </a:cubicBezTo>
                  <a:cubicBezTo>
                    <a:pt x="4550410" y="499110"/>
                    <a:pt x="4587240" y="509270"/>
                    <a:pt x="4602480" y="525780"/>
                  </a:cubicBezTo>
                  <a:cubicBezTo>
                    <a:pt x="4618990" y="542290"/>
                    <a:pt x="4626610" y="577850"/>
                    <a:pt x="4624070" y="599440"/>
                  </a:cubicBezTo>
                  <a:cubicBezTo>
                    <a:pt x="4621530" y="617220"/>
                    <a:pt x="4610100" y="633730"/>
                    <a:pt x="4597400" y="645160"/>
                  </a:cubicBezTo>
                  <a:cubicBezTo>
                    <a:pt x="4584700" y="655320"/>
                    <a:pt x="4565650" y="664210"/>
                    <a:pt x="4549140" y="664210"/>
                  </a:cubicBezTo>
                  <a:cubicBezTo>
                    <a:pt x="4532630" y="665480"/>
                    <a:pt x="4517390" y="665480"/>
                    <a:pt x="4498340" y="651510"/>
                  </a:cubicBezTo>
                  <a:cubicBezTo>
                    <a:pt x="4442460" y="607060"/>
                    <a:pt x="4344670" y="326390"/>
                    <a:pt x="4279900" y="251460"/>
                  </a:cubicBezTo>
                  <a:cubicBezTo>
                    <a:pt x="4246880" y="213360"/>
                    <a:pt x="4224020" y="187960"/>
                    <a:pt x="4187190" y="181610"/>
                  </a:cubicBezTo>
                  <a:cubicBezTo>
                    <a:pt x="4141470" y="175260"/>
                    <a:pt x="4080510" y="212090"/>
                    <a:pt x="4020820" y="237490"/>
                  </a:cubicBezTo>
                  <a:cubicBezTo>
                    <a:pt x="3944620" y="269240"/>
                    <a:pt x="3822700" y="358140"/>
                    <a:pt x="3774440" y="369570"/>
                  </a:cubicBezTo>
                  <a:cubicBezTo>
                    <a:pt x="3756660" y="373380"/>
                    <a:pt x="3746500" y="372110"/>
                    <a:pt x="3733800" y="368300"/>
                  </a:cubicBezTo>
                  <a:cubicBezTo>
                    <a:pt x="3722370" y="36449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8080" y="234950"/>
                    <a:pt x="3702050" y="223520"/>
                  </a:cubicBezTo>
                  <a:cubicBezTo>
                    <a:pt x="3738880" y="191770"/>
                    <a:pt x="3872230" y="121920"/>
                    <a:pt x="3944620" y="101600"/>
                  </a:cubicBezTo>
                  <a:cubicBezTo>
                    <a:pt x="3995420" y="87630"/>
                    <a:pt x="4043680" y="82550"/>
                    <a:pt x="4085590" y="91440"/>
                  </a:cubicBezTo>
                  <a:cubicBezTo>
                    <a:pt x="4122420" y="99060"/>
                    <a:pt x="4164330" y="118110"/>
                    <a:pt x="4185920" y="146050"/>
                  </a:cubicBezTo>
                  <a:cubicBezTo>
                    <a:pt x="4206240" y="171450"/>
                    <a:pt x="4210050" y="217170"/>
                    <a:pt x="4212590" y="250190"/>
                  </a:cubicBezTo>
                  <a:cubicBezTo>
                    <a:pt x="4216400" y="278130"/>
                    <a:pt x="4213860" y="300990"/>
                    <a:pt x="4207510" y="331470"/>
                  </a:cubicBezTo>
                  <a:cubicBezTo>
                    <a:pt x="4198620" y="377190"/>
                    <a:pt x="4178300" y="439420"/>
                    <a:pt x="4154170" y="494030"/>
                  </a:cubicBezTo>
                  <a:cubicBezTo>
                    <a:pt x="4127500" y="553720"/>
                    <a:pt x="4091940" y="614680"/>
                    <a:pt x="4046220" y="673100"/>
                  </a:cubicBezTo>
                  <a:cubicBezTo>
                    <a:pt x="3994150" y="740410"/>
                    <a:pt x="3926840" y="803910"/>
                    <a:pt x="3849370" y="869950"/>
                  </a:cubicBezTo>
                  <a:cubicBezTo>
                    <a:pt x="3752850" y="953770"/>
                    <a:pt x="3594100" y="1065530"/>
                    <a:pt x="3505200" y="1125220"/>
                  </a:cubicBezTo>
                  <a:cubicBezTo>
                    <a:pt x="3453130" y="1160780"/>
                    <a:pt x="3421380" y="1181100"/>
                    <a:pt x="3376930" y="1203960"/>
                  </a:cubicBezTo>
                  <a:cubicBezTo>
                    <a:pt x="3332480" y="1226820"/>
                    <a:pt x="3290570" y="1244600"/>
                    <a:pt x="3241040" y="1261110"/>
                  </a:cubicBezTo>
                  <a:cubicBezTo>
                    <a:pt x="3185160" y="1281430"/>
                    <a:pt x="3130550" y="1296670"/>
                    <a:pt x="3056890" y="1311910"/>
                  </a:cubicBezTo>
                  <a:cubicBezTo>
                    <a:pt x="2948940" y="1333500"/>
                    <a:pt x="2815590" y="1355090"/>
                    <a:pt x="2656840" y="1365250"/>
                  </a:cubicBezTo>
                  <a:cubicBezTo>
                    <a:pt x="2424430" y="1380490"/>
                    <a:pt x="2040890" y="1380490"/>
                    <a:pt x="1794510" y="1360170"/>
                  </a:cubicBezTo>
                  <a:cubicBezTo>
                    <a:pt x="1607820" y="1346200"/>
                    <a:pt x="1459230" y="1325880"/>
                    <a:pt x="1304290" y="1283970"/>
                  </a:cubicBezTo>
                  <a:cubicBezTo>
                    <a:pt x="1159510" y="1244600"/>
                    <a:pt x="1032510" y="1184910"/>
                    <a:pt x="892810" y="1125220"/>
                  </a:cubicBezTo>
                  <a:cubicBezTo>
                    <a:pt x="745490" y="1060450"/>
                    <a:pt x="574040" y="979170"/>
                    <a:pt x="441960" y="909320"/>
                  </a:cubicBezTo>
                  <a:cubicBezTo>
                    <a:pt x="336550" y="853440"/>
                    <a:pt x="227330" y="789940"/>
                    <a:pt x="162560" y="748030"/>
                  </a:cubicBezTo>
                  <a:cubicBezTo>
                    <a:pt x="125730" y="725170"/>
                    <a:pt x="105410" y="713740"/>
                    <a:pt x="80010" y="689610"/>
                  </a:cubicBezTo>
                  <a:cubicBezTo>
                    <a:pt x="53340" y="665480"/>
                    <a:pt x="13970" y="628650"/>
                    <a:pt x="5080" y="601980"/>
                  </a:cubicBezTo>
                  <a:cubicBezTo>
                    <a:pt x="0" y="585470"/>
                    <a:pt x="3810" y="567690"/>
                    <a:pt x="7620" y="554990"/>
                  </a:cubicBezTo>
                  <a:cubicBezTo>
                    <a:pt x="11430" y="544830"/>
                    <a:pt x="19050" y="535940"/>
                    <a:pt x="27940" y="529590"/>
                  </a:cubicBezTo>
                  <a:cubicBezTo>
                    <a:pt x="39370" y="521970"/>
                    <a:pt x="58420" y="515620"/>
                    <a:pt x="72390" y="515620"/>
                  </a:cubicBezTo>
                  <a:cubicBezTo>
                    <a:pt x="87630" y="516890"/>
                    <a:pt x="115570" y="535940"/>
                    <a:pt x="115570" y="535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49530" y="41910"/>
              <a:ext cx="3101340" cy="232410"/>
            </a:xfrm>
            <a:custGeom>
              <a:avLst/>
              <a:gdLst/>
              <a:ahLst/>
              <a:cxnLst/>
              <a:rect r="r" b="b" t="t" l="l"/>
              <a:pathLst>
                <a:path h="232410" w="3101340">
                  <a:moveTo>
                    <a:pt x="76200" y="33020"/>
                  </a:moveTo>
                  <a:cubicBezTo>
                    <a:pt x="1023620" y="6350"/>
                    <a:pt x="1332230" y="0"/>
                    <a:pt x="1586230" y="8890"/>
                  </a:cubicBezTo>
                  <a:cubicBezTo>
                    <a:pt x="1803400" y="17780"/>
                    <a:pt x="2045970" y="50800"/>
                    <a:pt x="2190750" y="57150"/>
                  </a:cubicBezTo>
                  <a:cubicBezTo>
                    <a:pt x="2270760" y="60960"/>
                    <a:pt x="2301240" y="58420"/>
                    <a:pt x="2379980" y="58420"/>
                  </a:cubicBezTo>
                  <a:cubicBezTo>
                    <a:pt x="2506980" y="59690"/>
                    <a:pt x="2767330" y="64770"/>
                    <a:pt x="2881630" y="55880"/>
                  </a:cubicBezTo>
                  <a:cubicBezTo>
                    <a:pt x="2942590" y="50800"/>
                    <a:pt x="2983230" y="26670"/>
                    <a:pt x="3020060" y="34290"/>
                  </a:cubicBezTo>
                  <a:cubicBezTo>
                    <a:pt x="3048000" y="40640"/>
                    <a:pt x="3075940" y="58420"/>
                    <a:pt x="3087370" y="76200"/>
                  </a:cubicBezTo>
                  <a:cubicBezTo>
                    <a:pt x="3098800" y="91440"/>
                    <a:pt x="3101340" y="111760"/>
                    <a:pt x="3098800" y="129540"/>
                  </a:cubicBezTo>
                  <a:cubicBezTo>
                    <a:pt x="3096260" y="146050"/>
                    <a:pt x="3088640" y="166370"/>
                    <a:pt x="3074670" y="177800"/>
                  </a:cubicBezTo>
                  <a:cubicBezTo>
                    <a:pt x="3058160" y="191770"/>
                    <a:pt x="3022600" y="205740"/>
                    <a:pt x="2999740" y="201930"/>
                  </a:cubicBezTo>
                  <a:cubicBezTo>
                    <a:pt x="2976880" y="198120"/>
                    <a:pt x="2946400" y="173990"/>
                    <a:pt x="2937510" y="153670"/>
                  </a:cubicBezTo>
                  <a:cubicBezTo>
                    <a:pt x="2928620" y="132080"/>
                    <a:pt x="2931160" y="93980"/>
                    <a:pt x="2942590" y="73660"/>
                  </a:cubicBezTo>
                  <a:cubicBezTo>
                    <a:pt x="2955290" y="54610"/>
                    <a:pt x="2989580" y="36830"/>
                    <a:pt x="3011170" y="34290"/>
                  </a:cubicBezTo>
                  <a:cubicBezTo>
                    <a:pt x="3028950" y="31750"/>
                    <a:pt x="3049270" y="39370"/>
                    <a:pt x="3063240" y="49530"/>
                  </a:cubicBezTo>
                  <a:cubicBezTo>
                    <a:pt x="3077210" y="59690"/>
                    <a:pt x="3091180" y="74930"/>
                    <a:pt x="3094990" y="92710"/>
                  </a:cubicBezTo>
                  <a:cubicBezTo>
                    <a:pt x="3100070" y="114300"/>
                    <a:pt x="3093720" y="152400"/>
                    <a:pt x="3081020" y="171450"/>
                  </a:cubicBezTo>
                  <a:cubicBezTo>
                    <a:pt x="3070860" y="186690"/>
                    <a:pt x="3056890" y="193040"/>
                    <a:pt x="3036570" y="200660"/>
                  </a:cubicBezTo>
                  <a:cubicBezTo>
                    <a:pt x="3001010" y="213360"/>
                    <a:pt x="2951480" y="218440"/>
                    <a:pt x="2881630" y="222250"/>
                  </a:cubicBezTo>
                  <a:cubicBezTo>
                    <a:pt x="2739390" y="232410"/>
                    <a:pt x="2442210" y="227330"/>
                    <a:pt x="2225040" y="218440"/>
                  </a:cubicBezTo>
                  <a:cubicBezTo>
                    <a:pt x="2010410" y="208280"/>
                    <a:pt x="1821180" y="176530"/>
                    <a:pt x="1586230" y="166370"/>
                  </a:cubicBezTo>
                  <a:cubicBezTo>
                    <a:pt x="1297940" y="154940"/>
                    <a:pt x="901700" y="158750"/>
                    <a:pt x="626110" y="163830"/>
                  </a:cubicBezTo>
                  <a:cubicBezTo>
                    <a:pt x="417830" y="167640"/>
                    <a:pt x="161290" y="198120"/>
                    <a:pt x="76200" y="184150"/>
                  </a:cubicBezTo>
                  <a:cubicBezTo>
                    <a:pt x="49530" y="180340"/>
                    <a:pt x="38100" y="176530"/>
                    <a:pt x="25400" y="165100"/>
                  </a:cubicBezTo>
                  <a:cubicBezTo>
                    <a:pt x="13970" y="153670"/>
                    <a:pt x="2540" y="134620"/>
                    <a:pt x="1270" y="118110"/>
                  </a:cubicBezTo>
                  <a:cubicBezTo>
                    <a:pt x="0" y="97790"/>
                    <a:pt x="11430" y="66040"/>
                    <a:pt x="25400" y="52070"/>
                  </a:cubicBezTo>
                  <a:cubicBezTo>
                    <a:pt x="38100" y="39370"/>
                    <a:pt x="76200" y="33020"/>
                    <a:pt x="76200" y="330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5720" y="49530"/>
              <a:ext cx="462280" cy="581660"/>
            </a:xfrm>
            <a:custGeom>
              <a:avLst/>
              <a:gdLst/>
              <a:ahLst/>
              <a:cxnLst/>
              <a:rect r="r" b="b" t="t" l="l"/>
              <a:pathLst>
                <a:path h="581660" w="462280">
                  <a:moveTo>
                    <a:pt x="110490" y="1270"/>
                  </a:moveTo>
                  <a:cubicBezTo>
                    <a:pt x="421640" y="148590"/>
                    <a:pt x="421640" y="163830"/>
                    <a:pt x="427990" y="198120"/>
                  </a:cubicBezTo>
                  <a:cubicBezTo>
                    <a:pt x="443230" y="265430"/>
                    <a:pt x="462280" y="462280"/>
                    <a:pt x="436880" y="521970"/>
                  </a:cubicBezTo>
                  <a:cubicBezTo>
                    <a:pt x="425450" y="551180"/>
                    <a:pt x="401320" y="567690"/>
                    <a:pt x="381000" y="575310"/>
                  </a:cubicBezTo>
                  <a:cubicBezTo>
                    <a:pt x="364490" y="581660"/>
                    <a:pt x="345440" y="580390"/>
                    <a:pt x="328930" y="572770"/>
                  </a:cubicBezTo>
                  <a:cubicBezTo>
                    <a:pt x="309880" y="562610"/>
                    <a:pt x="284480" y="535940"/>
                    <a:pt x="279400" y="514350"/>
                  </a:cubicBezTo>
                  <a:cubicBezTo>
                    <a:pt x="274320" y="492760"/>
                    <a:pt x="284480" y="457200"/>
                    <a:pt x="299720" y="440690"/>
                  </a:cubicBezTo>
                  <a:cubicBezTo>
                    <a:pt x="314960" y="424180"/>
                    <a:pt x="350520" y="412750"/>
                    <a:pt x="372110" y="415290"/>
                  </a:cubicBezTo>
                  <a:cubicBezTo>
                    <a:pt x="394970" y="419100"/>
                    <a:pt x="422910" y="443230"/>
                    <a:pt x="433070" y="462280"/>
                  </a:cubicBezTo>
                  <a:cubicBezTo>
                    <a:pt x="441960" y="477520"/>
                    <a:pt x="443230" y="497840"/>
                    <a:pt x="439420" y="514350"/>
                  </a:cubicBezTo>
                  <a:cubicBezTo>
                    <a:pt x="435610" y="529590"/>
                    <a:pt x="426720" y="548640"/>
                    <a:pt x="412750" y="558800"/>
                  </a:cubicBezTo>
                  <a:cubicBezTo>
                    <a:pt x="394970" y="571500"/>
                    <a:pt x="358140" y="579120"/>
                    <a:pt x="337820" y="575310"/>
                  </a:cubicBezTo>
                  <a:cubicBezTo>
                    <a:pt x="320040" y="571500"/>
                    <a:pt x="304800" y="558800"/>
                    <a:pt x="294640" y="546100"/>
                  </a:cubicBezTo>
                  <a:cubicBezTo>
                    <a:pt x="284480" y="533400"/>
                    <a:pt x="281940" y="518160"/>
                    <a:pt x="278130" y="496570"/>
                  </a:cubicBezTo>
                  <a:cubicBezTo>
                    <a:pt x="271780" y="457200"/>
                    <a:pt x="270510" y="373380"/>
                    <a:pt x="278130" y="327660"/>
                  </a:cubicBezTo>
                  <a:cubicBezTo>
                    <a:pt x="283210" y="292100"/>
                    <a:pt x="318770" y="264160"/>
                    <a:pt x="307340" y="238760"/>
                  </a:cubicBezTo>
                  <a:cubicBezTo>
                    <a:pt x="285750" y="195580"/>
                    <a:pt x="101600" y="180340"/>
                    <a:pt x="52070" y="146050"/>
                  </a:cubicBezTo>
                  <a:cubicBezTo>
                    <a:pt x="26670" y="128270"/>
                    <a:pt x="11430" y="110490"/>
                    <a:pt x="5080" y="91440"/>
                  </a:cubicBezTo>
                  <a:cubicBezTo>
                    <a:pt x="0" y="73660"/>
                    <a:pt x="6350" y="50800"/>
                    <a:pt x="12700" y="36830"/>
                  </a:cubicBezTo>
                  <a:cubicBezTo>
                    <a:pt x="17780" y="24130"/>
                    <a:pt x="25400" y="15240"/>
                    <a:pt x="38100" y="8890"/>
                  </a:cubicBezTo>
                  <a:cubicBezTo>
                    <a:pt x="54610" y="0"/>
                    <a:pt x="110490" y="1270"/>
                    <a:pt x="110490" y="127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49530" y="53340"/>
              <a:ext cx="2868930" cy="1116330"/>
            </a:xfrm>
            <a:custGeom>
              <a:avLst/>
              <a:gdLst/>
              <a:ahLst/>
              <a:cxnLst/>
              <a:rect r="r" b="b" t="t" l="l"/>
              <a:pathLst>
                <a:path h="1116330" w="2868930">
                  <a:moveTo>
                    <a:pt x="68580" y="0"/>
                  </a:moveTo>
                  <a:cubicBezTo>
                    <a:pt x="712470" y="1270"/>
                    <a:pt x="740410" y="7620"/>
                    <a:pt x="797560" y="16510"/>
                  </a:cubicBezTo>
                  <a:cubicBezTo>
                    <a:pt x="871220" y="26670"/>
                    <a:pt x="952500" y="34290"/>
                    <a:pt x="1050290" y="55880"/>
                  </a:cubicBezTo>
                  <a:cubicBezTo>
                    <a:pt x="1192530" y="86360"/>
                    <a:pt x="1441450" y="152400"/>
                    <a:pt x="1567180" y="196850"/>
                  </a:cubicBezTo>
                  <a:cubicBezTo>
                    <a:pt x="1642110" y="223520"/>
                    <a:pt x="1677670" y="241300"/>
                    <a:pt x="1742440" y="274320"/>
                  </a:cubicBezTo>
                  <a:cubicBezTo>
                    <a:pt x="1826260" y="316230"/>
                    <a:pt x="1932940" y="378460"/>
                    <a:pt x="2023110" y="433070"/>
                  </a:cubicBezTo>
                  <a:cubicBezTo>
                    <a:pt x="2109470" y="486410"/>
                    <a:pt x="2190750" y="541020"/>
                    <a:pt x="2272030" y="599440"/>
                  </a:cubicBezTo>
                  <a:cubicBezTo>
                    <a:pt x="2352040" y="656590"/>
                    <a:pt x="2419350" y="722630"/>
                    <a:pt x="2506980" y="779780"/>
                  </a:cubicBezTo>
                  <a:cubicBezTo>
                    <a:pt x="2606040" y="845820"/>
                    <a:pt x="2795270" y="920750"/>
                    <a:pt x="2840990" y="969010"/>
                  </a:cubicBezTo>
                  <a:cubicBezTo>
                    <a:pt x="2858770" y="986790"/>
                    <a:pt x="2863850" y="1000760"/>
                    <a:pt x="2866390" y="1017270"/>
                  </a:cubicBezTo>
                  <a:cubicBezTo>
                    <a:pt x="2868930" y="1033780"/>
                    <a:pt x="2866390" y="1055370"/>
                    <a:pt x="2856230" y="1070610"/>
                  </a:cubicBezTo>
                  <a:cubicBezTo>
                    <a:pt x="2844800" y="1088390"/>
                    <a:pt x="2814320" y="1111250"/>
                    <a:pt x="2790190" y="1113790"/>
                  </a:cubicBezTo>
                  <a:cubicBezTo>
                    <a:pt x="2767330" y="1115060"/>
                    <a:pt x="2733040" y="1101090"/>
                    <a:pt x="2717800" y="1083310"/>
                  </a:cubicBezTo>
                  <a:cubicBezTo>
                    <a:pt x="2702560" y="1065530"/>
                    <a:pt x="2694940" y="1027430"/>
                    <a:pt x="2702560" y="1005840"/>
                  </a:cubicBezTo>
                  <a:cubicBezTo>
                    <a:pt x="2708910" y="982980"/>
                    <a:pt x="2735580" y="956310"/>
                    <a:pt x="2757170" y="948690"/>
                  </a:cubicBezTo>
                  <a:cubicBezTo>
                    <a:pt x="2778760" y="942340"/>
                    <a:pt x="2816860" y="951230"/>
                    <a:pt x="2834640" y="962660"/>
                  </a:cubicBezTo>
                  <a:cubicBezTo>
                    <a:pt x="2849880" y="972820"/>
                    <a:pt x="2860040" y="991870"/>
                    <a:pt x="2863850" y="1008380"/>
                  </a:cubicBezTo>
                  <a:cubicBezTo>
                    <a:pt x="2868930" y="1024890"/>
                    <a:pt x="2868930" y="1045210"/>
                    <a:pt x="2860040" y="1061720"/>
                  </a:cubicBezTo>
                  <a:cubicBezTo>
                    <a:pt x="2849880" y="1080770"/>
                    <a:pt x="2820670" y="1106170"/>
                    <a:pt x="2799080" y="1111250"/>
                  </a:cubicBezTo>
                  <a:cubicBezTo>
                    <a:pt x="2782570" y="1116330"/>
                    <a:pt x="2769870" y="1112520"/>
                    <a:pt x="2745740" y="1104900"/>
                  </a:cubicBezTo>
                  <a:cubicBezTo>
                    <a:pt x="2684780" y="1084580"/>
                    <a:pt x="2553970" y="1007110"/>
                    <a:pt x="2443480" y="934720"/>
                  </a:cubicBezTo>
                  <a:cubicBezTo>
                    <a:pt x="2296160" y="838200"/>
                    <a:pt x="2089150" y="656590"/>
                    <a:pt x="1946910" y="561340"/>
                  </a:cubicBezTo>
                  <a:cubicBezTo>
                    <a:pt x="1846580" y="495300"/>
                    <a:pt x="1757680" y="447040"/>
                    <a:pt x="1680210" y="407670"/>
                  </a:cubicBezTo>
                  <a:cubicBezTo>
                    <a:pt x="1621790" y="378460"/>
                    <a:pt x="1592580" y="364490"/>
                    <a:pt x="1524000" y="339090"/>
                  </a:cubicBezTo>
                  <a:cubicBezTo>
                    <a:pt x="1395730" y="292100"/>
                    <a:pt x="1101090" y="201930"/>
                    <a:pt x="965200" y="170180"/>
                  </a:cubicBezTo>
                  <a:cubicBezTo>
                    <a:pt x="887730" y="152400"/>
                    <a:pt x="838200" y="148590"/>
                    <a:pt x="782320" y="139700"/>
                  </a:cubicBezTo>
                  <a:cubicBezTo>
                    <a:pt x="734060" y="133350"/>
                    <a:pt x="707390" y="127000"/>
                    <a:pt x="646430" y="124460"/>
                  </a:cubicBezTo>
                  <a:cubicBezTo>
                    <a:pt x="518160" y="118110"/>
                    <a:pt x="138430" y="161290"/>
                    <a:pt x="57150" y="139700"/>
                  </a:cubicBezTo>
                  <a:cubicBezTo>
                    <a:pt x="33020" y="132080"/>
                    <a:pt x="24130" y="124460"/>
                    <a:pt x="15240" y="111760"/>
                  </a:cubicBezTo>
                  <a:cubicBezTo>
                    <a:pt x="5080" y="100330"/>
                    <a:pt x="0" y="80010"/>
                    <a:pt x="1270" y="64770"/>
                  </a:cubicBezTo>
                  <a:cubicBezTo>
                    <a:pt x="2540" y="49530"/>
                    <a:pt x="11430" y="30480"/>
                    <a:pt x="22860" y="20320"/>
                  </a:cubicBezTo>
                  <a:cubicBezTo>
                    <a:pt x="34290" y="8890"/>
                    <a:pt x="68580" y="0"/>
                    <a:pt x="6858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49530"/>
              <a:ext cx="570230" cy="708660"/>
            </a:xfrm>
            <a:custGeom>
              <a:avLst/>
              <a:gdLst/>
              <a:ahLst/>
              <a:cxnLst/>
              <a:rect r="r" b="b" t="t" l="l"/>
              <a:pathLst>
                <a:path h="708660" w="570230">
                  <a:moveTo>
                    <a:pt x="325120" y="25400"/>
                  </a:moveTo>
                  <a:cubicBezTo>
                    <a:pt x="528320" y="259080"/>
                    <a:pt x="551180" y="279400"/>
                    <a:pt x="560070" y="313690"/>
                  </a:cubicBezTo>
                  <a:cubicBezTo>
                    <a:pt x="570230" y="349250"/>
                    <a:pt x="567690" y="405130"/>
                    <a:pt x="552450" y="435610"/>
                  </a:cubicBezTo>
                  <a:cubicBezTo>
                    <a:pt x="539750" y="461010"/>
                    <a:pt x="521970" y="468630"/>
                    <a:pt x="490220" y="490220"/>
                  </a:cubicBezTo>
                  <a:cubicBezTo>
                    <a:pt x="414020" y="541020"/>
                    <a:pt x="158750" y="703580"/>
                    <a:pt x="81280" y="707390"/>
                  </a:cubicBezTo>
                  <a:cubicBezTo>
                    <a:pt x="50800" y="708660"/>
                    <a:pt x="30480" y="694690"/>
                    <a:pt x="16510" y="680720"/>
                  </a:cubicBezTo>
                  <a:cubicBezTo>
                    <a:pt x="6350" y="669290"/>
                    <a:pt x="1270" y="651510"/>
                    <a:pt x="0" y="636270"/>
                  </a:cubicBezTo>
                  <a:cubicBezTo>
                    <a:pt x="0" y="621030"/>
                    <a:pt x="5080" y="603250"/>
                    <a:pt x="13970" y="590550"/>
                  </a:cubicBezTo>
                  <a:cubicBezTo>
                    <a:pt x="21590" y="577850"/>
                    <a:pt x="36830" y="566420"/>
                    <a:pt x="52070" y="562610"/>
                  </a:cubicBezTo>
                  <a:cubicBezTo>
                    <a:pt x="71120" y="557530"/>
                    <a:pt x="104140" y="562610"/>
                    <a:pt x="120650" y="575310"/>
                  </a:cubicBezTo>
                  <a:cubicBezTo>
                    <a:pt x="135890" y="588010"/>
                    <a:pt x="148590" y="619760"/>
                    <a:pt x="148590" y="638810"/>
                  </a:cubicBezTo>
                  <a:cubicBezTo>
                    <a:pt x="148590" y="654050"/>
                    <a:pt x="139700" y="670560"/>
                    <a:pt x="129540" y="681990"/>
                  </a:cubicBezTo>
                  <a:cubicBezTo>
                    <a:pt x="120650" y="693420"/>
                    <a:pt x="105410" y="703580"/>
                    <a:pt x="88900" y="706120"/>
                  </a:cubicBezTo>
                  <a:cubicBezTo>
                    <a:pt x="69850" y="708660"/>
                    <a:pt x="36830" y="698500"/>
                    <a:pt x="22860" y="685800"/>
                  </a:cubicBezTo>
                  <a:cubicBezTo>
                    <a:pt x="10160" y="675640"/>
                    <a:pt x="1270" y="660400"/>
                    <a:pt x="1270" y="643890"/>
                  </a:cubicBezTo>
                  <a:cubicBezTo>
                    <a:pt x="0" y="624840"/>
                    <a:pt x="5080" y="600710"/>
                    <a:pt x="24130" y="577850"/>
                  </a:cubicBezTo>
                  <a:cubicBezTo>
                    <a:pt x="64770" y="529590"/>
                    <a:pt x="226060" y="452120"/>
                    <a:pt x="302260" y="420370"/>
                  </a:cubicBezTo>
                  <a:cubicBezTo>
                    <a:pt x="350520" y="400050"/>
                    <a:pt x="417830" y="406400"/>
                    <a:pt x="426720" y="384810"/>
                  </a:cubicBezTo>
                  <a:cubicBezTo>
                    <a:pt x="433070" y="368300"/>
                    <a:pt x="405130" y="344170"/>
                    <a:pt x="383540" y="316230"/>
                  </a:cubicBezTo>
                  <a:cubicBezTo>
                    <a:pt x="345440" y="262890"/>
                    <a:pt x="214630" y="140970"/>
                    <a:pt x="196850" y="96520"/>
                  </a:cubicBezTo>
                  <a:cubicBezTo>
                    <a:pt x="191770" y="80010"/>
                    <a:pt x="193040" y="72390"/>
                    <a:pt x="196850" y="59690"/>
                  </a:cubicBezTo>
                  <a:cubicBezTo>
                    <a:pt x="200660" y="45720"/>
                    <a:pt x="212090" y="25400"/>
                    <a:pt x="226060" y="15240"/>
                  </a:cubicBezTo>
                  <a:cubicBezTo>
                    <a:pt x="238760" y="5080"/>
                    <a:pt x="260350" y="0"/>
                    <a:pt x="278130" y="1270"/>
                  </a:cubicBezTo>
                  <a:cubicBezTo>
                    <a:pt x="294640" y="2540"/>
                    <a:pt x="325120" y="25400"/>
                    <a:pt x="325120" y="254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5400" y="50800"/>
              <a:ext cx="584200" cy="534670"/>
            </a:xfrm>
            <a:custGeom>
              <a:avLst/>
              <a:gdLst/>
              <a:ahLst/>
              <a:cxnLst/>
              <a:rect r="r" b="b" t="t" l="l"/>
              <a:pathLst>
                <a:path h="534670" w="584200">
                  <a:moveTo>
                    <a:pt x="76200" y="0"/>
                  </a:moveTo>
                  <a:cubicBezTo>
                    <a:pt x="584200" y="74930"/>
                    <a:pt x="584200" y="381000"/>
                    <a:pt x="509270" y="457200"/>
                  </a:cubicBezTo>
                  <a:cubicBezTo>
                    <a:pt x="435610" y="530860"/>
                    <a:pt x="148590" y="534670"/>
                    <a:pt x="76200" y="462280"/>
                  </a:cubicBezTo>
                  <a:cubicBezTo>
                    <a:pt x="0" y="387350"/>
                    <a:pt x="76200" y="0"/>
                    <a:pt x="7620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-27940" y="39370"/>
              <a:ext cx="699770" cy="571500"/>
            </a:xfrm>
            <a:custGeom>
              <a:avLst/>
              <a:gdLst/>
              <a:ahLst/>
              <a:cxnLst/>
              <a:rect r="r" b="b" t="t" l="l"/>
              <a:pathLst>
                <a:path h="571500" w="699770">
                  <a:moveTo>
                    <a:pt x="78740" y="30480"/>
                  </a:moveTo>
                  <a:cubicBezTo>
                    <a:pt x="576580" y="29210"/>
                    <a:pt x="593090" y="0"/>
                    <a:pt x="612140" y="11430"/>
                  </a:cubicBezTo>
                  <a:cubicBezTo>
                    <a:pt x="657860" y="40640"/>
                    <a:pt x="699770" y="408940"/>
                    <a:pt x="657860" y="466090"/>
                  </a:cubicBezTo>
                  <a:cubicBezTo>
                    <a:pt x="640080" y="491490"/>
                    <a:pt x="609600" y="480060"/>
                    <a:pt x="567690" y="485140"/>
                  </a:cubicBezTo>
                  <a:cubicBezTo>
                    <a:pt x="468630" y="495300"/>
                    <a:pt x="158750" y="571500"/>
                    <a:pt x="78740" y="492760"/>
                  </a:cubicBezTo>
                  <a:cubicBezTo>
                    <a:pt x="0" y="415290"/>
                    <a:pt x="78740" y="30480"/>
                    <a:pt x="78740" y="3048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3020" y="50800"/>
              <a:ext cx="848360" cy="563880"/>
            </a:xfrm>
            <a:custGeom>
              <a:avLst/>
              <a:gdLst/>
              <a:ahLst/>
              <a:cxnLst/>
              <a:rect r="r" b="b" t="t" l="l"/>
              <a:pathLst>
                <a:path h="563880" w="848360">
                  <a:moveTo>
                    <a:pt x="83820" y="0"/>
                  </a:moveTo>
                  <a:cubicBezTo>
                    <a:pt x="848360" y="83820"/>
                    <a:pt x="848360" y="373380"/>
                    <a:pt x="764540" y="457200"/>
                  </a:cubicBezTo>
                  <a:cubicBezTo>
                    <a:pt x="662940" y="560070"/>
                    <a:pt x="186690" y="563880"/>
                    <a:pt x="83820" y="462280"/>
                  </a:cubicBezTo>
                  <a:cubicBezTo>
                    <a:pt x="0" y="378460"/>
                    <a:pt x="83820" y="0"/>
                    <a:pt x="8382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34290" y="50800"/>
              <a:ext cx="849630" cy="563880"/>
            </a:xfrm>
            <a:custGeom>
              <a:avLst/>
              <a:gdLst/>
              <a:ahLst/>
              <a:cxnLst/>
              <a:rect r="r" b="b" t="t" l="l"/>
              <a:pathLst>
                <a:path h="563880" w="849630">
                  <a:moveTo>
                    <a:pt x="85090" y="0"/>
                  </a:moveTo>
                  <a:cubicBezTo>
                    <a:pt x="849630" y="83820"/>
                    <a:pt x="849630" y="373380"/>
                    <a:pt x="765810" y="457200"/>
                  </a:cubicBezTo>
                  <a:cubicBezTo>
                    <a:pt x="662940" y="560070"/>
                    <a:pt x="186690" y="563880"/>
                    <a:pt x="85090" y="462280"/>
                  </a:cubicBezTo>
                  <a:cubicBezTo>
                    <a:pt x="0" y="378460"/>
                    <a:pt x="85090" y="0"/>
                    <a:pt x="8509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-27940" y="50800"/>
              <a:ext cx="651510" cy="541020"/>
            </a:xfrm>
            <a:custGeom>
              <a:avLst/>
              <a:gdLst/>
              <a:ahLst/>
              <a:cxnLst/>
              <a:rect r="r" b="b" t="t" l="l"/>
              <a:pathLst>
                <a:path h="541020" w="651510">
                  <a:moveTo>
                    <a:pt x="78740" y="0"/>
                  </a:moveTo>
                  <a:cubicBezTo>
                    <a:pt x="651510" y="77470"/>
                    <a:pt x="651510" y="378460"/>
                    <a:pt x="572770" y="457200"/>
                  </a:cubicBezTo>
                  <a:cubicBezTo>
                    <a:pt x="492760" y="538480"/>
                    <a:pt x="160020" y="541020"/>
                    <a:pt x="78740" y="461010"/>
                  </a:cubicBezTo>
                  <a:cubicBezTo>
                    <a:pt x="0" y="383540"/>
                    <a:pt x="78740" y="0"/>
                    <a:pt x="7874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-35560" y="50800"/>
              <a:ext cx="935990" cy="572770"/>
            </a:xfrm>
            <a:custGeom>
              <a:avLst/>
              <a:gdLst/>
              <a:ahLst/>
              <a:cxnLst/>
              <a:rect r="r" b="b" t="t" l="l"/>
              <a:pathLst>
                <a:path h="572770" w="935990">
                  <a:moveTo>
                    <a:pt x="86360" y="0"/>
                  </a:moveTo>
                  <a:cubicBezTo>
                    <a:pt x="935990" y="86360"/>
                    <a:pt x="935990" y="370840"/>
                    <a:pt x="849630" y="457200"/>
                  </a:cubicBezTo>
                  <a:cubicBezTo>
                    <a:pt x="739140" y="568960"/>
                    <a:pt x="198120" y="572770"/>
                    <a:pt x="86360" y="462280"/>
                  </a:cubicBezTo>
                  <a:cubicBezTo>
                    <a:pt x="0" y="375920"/>
                    <a:pt x="86360" y="0"/>
                    <a:pt x="8636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-6350" y="72390"/>
              <a:ext cx="1043940" cy="535940"/>
            </a:xfrm>
            <a:custGeom>
              <a:avLst/>
              <a:gdLst/>
              <a:ahLst/>
              <a:cxnLst/>
              <a:rect r="r" b="b" t="t" l="l"/>
              <a:pathLst>
                <a:path h="535940" w="1043940">
                  <a:moveTo>
                    <a:pt x="57150" y="0"/>
                  </a:moveTo>
                  <a:cubicBezTo>
                    <a:pt x="1043940" y="66040"/>
                    <a:pt x="1029970" y="361950"/>
                    <a:pt x="956310" y="435610"/>
                  </a:cubicBezTo>
                  <a:cubicBezTo>
                    <a:pt x="886460" y="505460"/>
                    <a:pt x="692150" y="434340"/>
                    <a:pt x="552450" y="438150"/>
                  </a:cubicBezTo>
                  <a:cubicBezTo>
                    <a:pt x="401320" y="441960"/>
                    <a:pt x="162560" y="535940"/>
                    <a:pt x="80010" y="461010"/>
                  </a:cubicBezTo>
                  <a:cubicBezTo>
                    <a:pt x="0" y="387350"/>
                    <a:pt x="57150" y="0"/>
                    <a:pt x="5715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6350" y="-20320"/>
              <a:ext cx="1158240" cy="679450"/>
            </a:xfrm>
            <a:custGeom>
              <a:avLst/>
              <a:gdLst/>
              <a:ahLst/>
              <a:cxnLst/>
              <a:rect r="r" b="b" t="t" l="l"/>
              <a:pathLst>
                <a:path h="679450" w="1158240">
                  <a:moveTo>
                    <a:pt x="57150" y="133350"/>
                  </a:moveTo>
                  <a:cubicBezTo>
                    <a:pt x="797560" y="78740"/>
                    <a:pt x="1005840" y="0"/>
                    <a:pt x="1079500" y="71120"/>
                  </a:cubicBezTo>
                  <a:cubicBezTo>
                    <a:pt x="1155700" y="143510"/>
                    <a:pt x="1158240" y="450850"/>
                    <a:pt x="1084580" y="528320"/>
                  </a:cubicBezTo>
                  <a:cubicBezTo>
                    <a:pt x="1016000" y="599440"/>
                    <a:pt x="830580" y="534670"/>
                    <a:pt x="683260" y="543560"/>
                  </a:cubicBezTo>
                  <a:cubicBezTo>
                    <a:pt x="504190" y="553720"/>
                    <a:pt x="186690" y="679450"/>
                    <a:pt x="87630" y="594360"/>
                  </a:cubicBezTo>
                  <a:cubicBezTo>
                    <a:pt x="0" y="519430"/>
                    <a:pt x="57150" y="133350"/>
                    <a:pt x="57150" y="13335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stirs a big pot in Grandma’s kitchen at sunse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steam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rises and a pumpkin pie coo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counter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in the kitch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“The kitchen”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in the kitch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“Stirs a...”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“Grandma’s kitchen”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“Big Pot”, “Pumpkin Pie”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“Sunset”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stirs a big pot in Grandma’s kitchen at sunse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steam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rises and a pumpkin pie coo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counter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48260"/>
              <a:ext cx="3572510" cy="549910"/>
            </a:xfrm>
            <a:custGeom>
              <a:avLst/>
              <a:gdLst/>
              <a:ahLst/>
              <a:cxnLst/>
              <a:rect r="r" b="b" t="t" l="l"/>
              <a:pathLst>
                <a:path h="549910" w="3572510">
                  <a:moveTo>
                    <a:pt x="106680" y="12700"/>
                  </a:moveTo>
                  <a:cubicBezTo>
                    <a:pt x="576580" y="283210"/>
                    <a:pt x="883920" y="346710"/>
                    <a:pt x="1003300" y="368300"/>
                  </a:cubicBezTo>
                  <a:cubicBezTo>
                    <a:pt x="1054100" y="377190"/>
                    <a:pt x="1055370" y="375920"/>
                    <a:pt x="1113790" y="378460"/>
                  </a:cubicBezTo>
                  <a:cubicBezTo>
                    <a:pt x="1339850" y="389890"/>
                    <a:pt x="2348230" y="435610"/>
                    <a:pt x="2749550" y="392430"/>
                  </a:cubicBezTo>
                  <a:cubicBezTo>
                    <a:pt x="2989580" y="365760"/>
                    <a:pt x="3218180" y="300990"/>
                    <a:pt x="3314700" y="264160"/>
                  </a:cubicBezTo>
                  <a:cubicBezTo>
                    <a:pt x="3350260" y="250190"/>
                    <a:pt x="3356610" y="236220"/>
                    <a:pt x="3383280" y="224790"/>
                  </a:cubicBezTo>
                  <a:cubicBezTo>
                    <a:pt x="3413760" y="210820"/>
                    <a:pt x="3458210" y="193040"/>
                    <a:pt x="3488690" y="193040"/>
                  </a:cubicBezTo>
                  <a:cubicBezTo>
                    <a:pt x="3512820" y="193040"/>
                    <a:pt x="3536950" y="199390"/>
                    <a:pt x="3550920" y="212090"/>
                  </a:cubicBezTo>
                  <a:cubicBezTo>
                    <a:pt x="3562350" y="220980"/>
                    <a:pt x="3569970" y="236220"/>
                    <a:pt x="3569970" y="251460"/>
                  </a:cubicBezTo>
                  <a:cubicBezTo>
                    <a:pt x="3571240" y="269240"/>
                    <a:pt x="3561080" y="298450"/>
                    <a:pt x="3548380" y="312420"/>
                  </a:cubicBezTo>
                  <a:cubicBezTo>
                    <a:pt x="3538220" y="322580"/>
                    <a:pt x="3522980" y="328930"/>
                    <a:pt x="3507740" y="328930"/>
                  </a:cubicBezTo>
                  <a:cubicBezTo>
                    <a:pt x="3489960" y="328930"/>
                    <a:pt x="3460750" y="318770"/>
                    <a:pt x="3448050" y="303530"/>
                  </a:cubicBezTo>
                  <a:cubicBezTo>
                    <a:pt x="3436620" y="288290"/>
                    <a:pt x="3430270" y="257810"/>
                    <a:pt x="3436620" y="240030"/>
                  </a:cubicBezTo>
                  <a:cubicBezTo>
                    <a:pt x="3441700" y="222250"/>
                    <a:pt x="3463290" y="199390"/>
                    <a:pt x="3482340" y="194310"/>
                  </a:cubicBezTo>
                  <a:cubicBezTo>
                    <a:pt x="3500120" y="189230"/>
                    <a:pt x="3530600" y="194310"/>
                    <a:pt x="3545840" y="207010"/>
                  </a:cubicBezTo>
                  <a:cubicBezTo>
                    <a:pt x="3559810" y="218440"/>
                    <a:pt x="3572510" y="247650"/>
                    <a:pt x="3571240" y="265430"/>
                  </a:cubicBezTo>
                  <a:cubicBezTo>
                    <a:pt x="3569970" y="284480"/>
                    <a:pt x="3553460" y="308610"/>
                    <a:pt x="3535680" y="320040"/>
                  </a:cubicBezTo>
                  <a:cubicBezTo>
                    <a:pt x="3516630" y="334010"/>
                    <a:pt x="3484880" y="327660"/>
                    <a:pt x="3455670" y="336550"/>
                  </a:cubicBezTo>
                  <a:cubicBezTo>
                    <a:pt x="3420110" y="347980"/>
                    <a:pt x="3393440" y="370840"/>
                    <a:pt x="3338830" y="388620"/>
                  </a:cubicBezTo>
                  <a:cubicBezTo>
                    <a:pt x="3218180" y="426720"/>
                    <a:pt x="2994660" y="485140"/>
                    <a:pt x="2750820" y="510540"/>
                  </a:cubicBezTo>
                  <a:cubicBezTo>
                    <a:pt x="2358390" y="549910"/>
                    <a:pt x="1492250" y="524510"/>
                    <a:pt x="1205230" y="511810"/>
                  </a:cubicBezTo>
                  <a:cubicBezTo>
                    <a:pt x="1093470" y="506730"/>
                    <a:pt x="1062990" y="505460"/>
                    <a:pt x="972820" y="490220"/>
                  </a:cubicBezTo>
                  <a:cubicBezTo>
                    <a:pt x="840740" y="469900"/>
                    <a:pt x="601980" y="411480"/>
                    <a:pt x="490220" y="379730"/>
                  </a:cubicBezTo>
                  <a:cubicBezTo>
                    <a:pt x="427990" y="361950"/>
                    <a:pt x="402590" y="359410"/>
                    <a:pt x="346710" y="332740"/>
                  </a:cubicBezTo>
                  <a:cubicBezTo>
                    <a:pt x="257810" y="289560"/>
                    <a:pt x="59690" y="166370"/>
                    <a:pt x="19050" y="115570"/>
                  </a:cubicBezTo>
                  <a:cubicBezTo>
                    <a:pt x="3810" y="97790"/>
                    <a:pt x="1270" y="86360"/>
                    <a:pt x="0" y="71120"/>
                  </a:cubicBezTo>
                  <a:cubicBezTo>
                    <a:pt x="0" y="55880"/>
                    <a:pt x="7620" y="36830"/>
                    <a:pt x="16510" y="25400"/>
                  </a:cubicBezTo>
                  <a:cubicBezTo>
                    <a:pt x="26670" y="13970"/>
                    <a:pt x="44450" y="3810"/>
                    <a:pt x="59690" y="2540"/>
                  </a:cubicBezTo>
                  <a:cubicBezTo>
                    <a:pt x="74930" y="0"/>
                    <a:pt x="106680" y="12700"/>
                    <a:pt x="106680" y="127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8260"/>
              <a:ext cx="516890" cy="622300"/>
            </a:xfrm>
            <a:custGeom>
              <a:avLst/>
              <a:gdLst/>
              <a:ahLst/>
              <a:cxnLst/>
              <a:rect r="r" b="b" t="t" l="l"/>
              <a:pathLst>
                <a:path h="622300" w="516890">
                  <a:moveTo>
                    <a:pt x="127000" y="27940"/>
                  </a:moveTo>
                  <a:cubicBezTo>
                    <a:pt x="401320" y="403860"/>
                    <a:pt x="478790" y="468630"/>
                    <a:pt x="501650" y="514350"/>
                  </a:cubicBezTo>
                  <a:cubicBezTo>
                    <a:pt x="513080" y="538480"/>
                    <a:pt x="516890" y="557530"/>
                    <a:pt x="514350" y="574040"/>
                  </a:cubicBezTo>
                  <a:cubicBezTo>
                    <a:pt x="511810" y="586740"/>
                    <a:pt x="501650" y="599440"/>
                    <a:pt x="491490" y="607060"/>
                  </a:cubicBezTo>
                  <a:cubicBezTo>
                    <a:pt x="481330" y="615950"/>
                    <a:pt x="466090" y="621030"/>
                    <a:pt x="452120" y="621030"/>
                  </a:cubicBezTo>
                  <a:cubicBezTo>
                    <a:pt x="439420" y="621030"/>
                    <a:pt x="424180" y="617220"/>
                    <a:pt x="414020" y="607060"/>
                  </a:cubicBezTo>
                  <a:cubicBezTo>
                    <a:pt x="401320" y="596900"/>
                    <a:pt x="387350" y="570230"/>
                    <a:pt x="388620" y="552450"/>
                  </a:cubicBezTo>
                  <a:cubicBezTo>
                    <a:pt x="389890" y="535940"/>
                    <a:pt x="405130" y="511810"/>
                    <a:pt x="419100" y="501650"/>
                  </a:cubicBezTo>
                  <a:cubicBezTo>
                    <a:pt x="430530" y="494030"/>
                    <a:pt x="447040" y="491490"/>
                    <a:pt x="459740" y="492760"/>
                  </a:cubicBezTo>
                  <a:cubicBezTo>
                    <a:pt x="472440" y="494030"/>
                    <a:pt x="487680" y="500380"/>
                    <a:pt x="496570" y="509270"/>
                  </a:cubicBezTo>
                  <a:cubicBezTo>
                    <a:pt x="505460" y="518160"/>
                    <a:pt x="514350" y="532130"/>
                    <a:pt x="515620" y="546100"/>
                  </a:cubicBezTo>
                  <a:cubicBezTo>
                    <a:pt x="516890" y="562610"/>
                    <a:pt x="508000" y="590550"/>
                    <a:pt x="496570" y="603250"/>
                  </a:cubicBezTo>
                  <a:cubicBezTo>
                    <a:pt x="487680" y="613410"/>
                    <a:pt x="472440" y="618490"/>
                    <a:pt x="459740" y="619760"/>
                  </a:cubicBezTo>
                  <a:cubicBezTo>
                    <a:pt x="447040" y="622300"/>
                    <a:pt x="436880" y="622300"/>
                    <a:pt x="419100" y="610870"/>
                  </a:cubicBezTo>
                  <a:cubicBezTo>
                    <a:pt x="350520" y="568960"/>
                    <a:pt x="58420" y="194310"/>
                    <a:pt x="15240" y="113030"/>
                  </a:cubicBezTo>
                  <a:cubicBezTo>
                    <a:pt x="3810" y="91440"/>
                    <a:pt x="0" y="81280"/>
                    <a:pt x="1270" y="66040"/>
                  </a:cubicBezTo>
                  <a:cubicBezTo>
                    <a:pt x="2540" y="50800"/>
                    <a:pt x="10160" y="31750"/>
                    <a:pt x="21590" y="20320"/>
                  </a:cubicBezTo>
                  <a:cubicBezTo>
                    <a:pt x="35560" y="8890"/>
                    <a:pt x="66040" y="0"/>
                    <a:pt x="83820" y="2540"/>
                  </a:cubicBezTo>
                  <a:cubicBezTo>
                    <a:pt x="100330" y="3810"/>
                    <a:pt x="127000" y="27940"/>
                    <a:pt x="127000" y="27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48260"/>
              <a:ext cx="742950" cy="199390"/>
            </a:xfrm>
            <a:custGeom>
              <a:avLst/>
              <a:gdLst/>
              <a:ahLst/>
              <a:cxnLst/>
              <a:rect r="r" b="b" t="t" l="l"/>
              <a:pathLst>
                <a:path h="199390" w="742950">
                  <a:moveTo>
                    <a:pt x="68580" y="35560"/>
                  </a:moveTo>
                  <a:cubicBezTo>
                    <a:pt x="712470" y="11430"/>
                    <a:pt x="720090" y="19050"/>
                    <a:pt x="728980" y="34290"/>
                  </a:cubicBezTo>
                  <a:cubicBezTo>
                    <a:pt x="739140" y="50800"/>
                    <a:pt x="742950" y="86360"/>
                    <a:pt x="736600" y="105410"/>
                  </a:cubicBezTo>
                  <a:cubicBezTo>
                    <a:pt x="731520" y="120650"/>
                    <a:pt x="718820" y="134620"/>
                    <a:pt x="704850" y="142240"/>
                  </a:cubicBezTo>
                  <a:cubicBezTo>
                    <a:pt x="692150" y="149860"/>
                    <a:pt x="673100" y="154940"/>
                    <a:pt x="657860" y="152400"/>
                  </a:cubicBezTo>
                  <a:cubicBezTo>
                    <a:pt x="642620" y="151130"/>
                    <a:pt x="623570" y="144780"/>
                    <a:pt x="613410" y="132080"/>
                  </a:cubicBezTo>
                  <a:cubicBezTo>
                    <a:pt x="599440" y="118110"/>
                    <a:pt x="588010" y="85090"/>
                    <a:pt x="590550" y="64770"/>
                  </a:cubicBezTo>
                  <a:cubicBezTo>
                    <a:pt x="591820" y="48260"/>
                    <a:pt x="599440" y="31750"/>
                    <a:pt x="613410" y="21590"/>
                  </a:cubicBezTo>
                  <a:cubicBezTo>
                    <a:pt x="628650" y="8890"/>
                    <a:pt x="661670" y="0"/>
                    <a:pt x="681990" y="2540"/>
                  </a:cubicBezTo>
                  <a:cubicBezTo>
                    <a:pt x="698500" y="3810"/>
                    <a:pt x="713740" y="15240"/>
                    <a:pt x="723900" y="26670"/>
                  </a:cubicBezTo>
                  <a:cubicBezTo>
                    <a:pt x="734060" y="39370"/>
                    <a:pt x="741680" y="57150"/>
                    <a:pt x="741680" y="72390"/>
                  </a:cubicBezTo>
                  <a:cubicBezTo>
                    <a:pt x="742950" y="87630"/>
                    <a:pt x="739140" y="106680"/>
                    <a:pt x="728980" y="119380"/>
                  </a:cubicBezTo>
                  <a:cubicBezTo>
                    <a:pt x="716280" y="134620"/>
                    <a:pt x="694690" y="146050"/>
                    <a:pt x="665480" y="153670"/>
                  </a:cubicBezTo>
                  <a:cubicBezTo>
                    <a:pt x="609600" y="167640"/>
                    <a:pt x="501650" y="152400"/>
                    <a:pt x="410210" y="157480"/>
                  </a:cubicBezTo>
                  <a:cubicBezTo>
                    <a:pt x="303530" y="162560"/>
                    <a:pt x="125730" y="199390"/>
                    <a:pt x="64770" y="186690"/>
                  </a:cubicBezTo>
                  <a:cubicBezTo>
                    <a:pt x="40640" y="181610"/>
                    <a:pt x="27940" y="172720"/>
                    <a:pt x="17780" y="160020"/>
                  </a:cubicBezTo>
                  <a:cubicBezTo>
                    <a:pt x="6350" y="147320"/>
                    <a:pt x="0" y="125730"/>
                    <a:pt x="0" y="109220"/>
                  </a:cubicBezTo>
                  <a:cubicBezTo>
                    <a:pt x="0" y="92710"/>
                    <a:pt x="8890" y="71120"/>
                    <a:pt x="20320" y="59690"/>
                  </a:cubicBezTo>
                  <a:cubicBezTo>
                    <a:pt x="31750" y="46990"/>
                    <a:pt x="68580" y="35560"/>
                    <a:pt x="68580" y="355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8260"/>
              <a:ext cx="3972560" cy="1918970"/>
            </a:xfrm>
            <a:custGeom>
              <a:avLst/>
              <a:gdLst/>
              <a:ahLst/>
              <a:cxnLst/>
              <a:rect r="r" b="b" t="t" l="l"/>
              <a:pathLst>
                <a:path h="1918970" w="3972560">
                  <a:moveTo>
                    <a:pt x="124460" y="44450"/>
                  </a:moveTo>
                  <a:cubicBezTo>
                    <a:pt x="242570" y="355600"/>
                    <a:pt x="285750" y="440690"/>
                    <a:pt x="323850" y="509270"/>
                  </a:cubicBezTo>
                  <a:cubicBezTo>
                    <a:pt x="354330" y="566420"/>
                    <a:pt x="375920" y="605790"/>
                    <a:pt x="416560" y="660400"/>
                  </a:cubicBezTo>
                  <a:cubicBezTo>
                    <a:pt x="471170" y="736600"/>
                    <a:pt x="533400" y="829310"/>
                    <a:pt x="631190" y="915670"/>
                  </a:cubicBezTo>
                  <a:cubicBezTo>
                    <a:pt x="772160" y="1040130"/>
                    <a:pt x="1045210" y="1196340"/>
                    <a:pt x="1215390" y="1295400"/>
                  </a:cubicBezTo>
                  <a:cubicBezTo>
                    <a:pt x="1342390" y="1367790"/>
                    <a:pt x="1441450" y="1418590"/>
                    <a:pt x="1557020" y="1468120"/>
                  </a:cubicBezTo>
                  <a:cubicBezTo>
                    <a:pt x="1668780" y="1515110"/>
                    <a:pt x="1774190" y="1546860"/>
                    <a:pt x="1896110" y="1584960"/>
                  </a:cubicBezTo>
                  <a:cubicBezTo>
                    <a:pt x="2039620" y="1630680"/>
                    <a:pt x="2221230" y="1689100"/>
                    <a:pt x="2363470" y="1719580"/>
                  </a:cubicBezTo>
                  <a:cubicBezTo>
                    <a:pt x="2482850" y="1746250"/>
                    <a:pt x="2562860" y="1758950"/>
                    <a:pt x="2693670" y="1769110"/>
                  </a:cubicBezTo>
                  <a:cubicBezTo>
                    <a:pt x="2884170" y="1784350"/>
                    <a:pt x="3247390" y="1803400"/>
                    <a:pt x="3398520" y="1778000"/>
                  </a:cubicBezTo>
                  <a:cubicBezTo>
                    <a:pt x="3472180" y="1765300"/>
                    <a:pt x="3512820" y="1733550"/>
                    <a:pt x="3561080" y="1720850"/>
                  </a:cubicBezTo>
                  <a:cubicBezTo>
                    <a:pt x="3596640" y="1710690"/>
                    <a:pt x="3619500" y="1714500"/>
                    <a:pt x="3658870" y="1701800"/>
                  </a:cubicBezTo>
                  <a:cubicBezTo>
                    <a:pt x="3722370" y="1684020"/>
                    <a:pt x="3853180" y="1604010"/>
                    <a:pt x="3901440" y="1602740"/>
                  </a:cubicBezTo>
                  <a:cubicBezTo>
                    <a:pt x="3920490" y="1601470"/>
                    <a:pt x="3933190" y="1606550"/>
                    <a:pt x="3944620" y="1617980"/>
                  </a:cubicBezTo>
                  <a:cubicBezTo>
                    <a:pt x="3957320" y="1629410"/>
                    <a:pt x="3971290" y="1659890"/>
                    <a:pt x="3971290" y="1678940"/>
                  </a:cubicBezTo>
                  <a:cubicBezTo>
                    <a:pt x="3971290" y="1694180"/>
                    <a:pt x="3963670" y="1709420"/>
                    <a:pt x="3953510" y="1720850"/>
                  </a:cubicBezTo>
                  <a:cubicBezTo>
                    <a:pt x="3944620" y="1731010"/>
                    <a:pt x="3929380" y="1742440"/>
                    <a:pt x="3914140" y="1743710"/>
                  </a:cubicBezTo>
                  <a:cubicBezTo>
                    <a:pt x="3896360" y="1746250"/>
                    <a:pt x="3864610" y="1736090"/>
                    <a:pt x="3849370" y="1724660"/>
                  </a:cubicBezTo>
                  <a:cubicBezTo>
                    <a:pt x="3837940" y="1714500"/>
                    <a:pt x="3831590" y="1697990"/>
                    <a:pt x="3829050" y="1684020"/>
                  </a:cubicBezTo>
                  <a:cubicBezTo>
                    <a:pt x="3826510" y="1670050"/>
                    <a:pt x="3829050" y="1652270"/>
                    <a:pt x="3837940" y="1639570"/>
                  </a:cubicBezTo>
                  <a:cubicBezTo>
                    <a:pt x="3848100" y="1623060"/>
                    <a:pt x="3874770" y="1605280"/>
                    <a:pt x="3893820" y="1602740"/>
                  </a:cubicBezTo>
                  <a:cubicBezTo>
                    <a:pt x="3909060" y="1600200"/>
                    <a:pt x="3925570" y="1605280"/>
                    <a:pt x="3938270" y="1612900"/>
                  </a:cubicBezTo>
                  <a:cubicBezTo>
                    <a:pt x="3949700" y="1620520"/>
                    <a:pt x="3962400" y="1633220"/>
                    <a:pt x="3966210" y="1648460"/>
                  </a:cubicBezTo>
                  <a:cubicBezTo>
                    <a:pt x="3972560" y="1666240"/>
                    <a:pt x="3971290" y="1695450"/>
                    <a:pt x="3958590" y="1714500"/>
                  </a:cubicBezTo>
                  <a:cubicBezTo>
                    <a:pt x="3940810" y="1742440"/>
                    <a:pt x="3901440" y="1761490"/>
                    <a:pt x="3849370" y="1784350"/>
                  </a:cubicBezTo>
                  <a:cubicBezTo>
                    <a:pt x="3752850" y="1826260"/>
                    <a:pt x="3558540" y="1879600"/>
                    <a:pt x="3398520" y="1898650"/>
                  </a:cubicBezTo>
                  <a:cubicBezTo>
                    <a:pt x="3225800" y="1918970"/>
                    <a:pt x="3009900" y="1898650"/>
                    <a:pt x="2849880" y="1892300"/>
                  </a:cubicBezTo>
                  <a:cubicBezTo>
                    <a:pt x="2725420" y="1888490"/>
                    <a:pt x="2612390" y="1883410"/>
                    <a:pt x="2518410" y="1871980"/>
                  </a:cubicBezTo>
                  <a:cubicBezTo>
                    <a:pt x="2447290" y="1863090"/>
                    <a:pt x="2409190" y="1855470"/>
                    <a:pt x="2332990" y="1837690"/>
                  </a:cubicBezTo>
                  <a:cubicBezTo>
                    <a:pt x="2208530" y="1809750"/>
                    <a:pt x="1993900" y="1753870"/>
                    <a:pt x="1847850" y="1705610"/>
                  </a:cubicBezTo>
                  <a:cubicBezTo>
                    <a:pt x="1722120" y="1663700"/>
                    <a:pt x="1617980" y="1621790"/>
                    <a:pt x="1504950" y="1570990"/>
                  </a:cubicBezTo>
                  <a:cubicBezTo>
                    <a:pt x="1386840" y="1518920"/>
                    <a:pt x="1262380" y="1455420"/>
                    <a:pt x="1154430" y="1394460"/>
                  </a:cubicBezTo>
                  <a:cubicBezTo>
                    <a:pt x="1056640" y="1341120"/>
                    <a:pt x="976630" y="1290320"/>
                    <a:pt x="882650" y="1228090"/>
                  </a:cubicBezTo>
                  <a:cubicBezTo>
                    <a:pt x="774700" y="1159510"/>
                    <a:pt x="623570" y="1065530"/>
                    <a:pt x="544830" y="999490"/>
                  </a:cubicBezTo>
                  <a:cubicBezTo>
                    <a:pt x="497840" y="958850"/>
                    <a:pt x="480060" y="938530"/>
                    <a:pt x="440690" y="890270"/>
                  </a:cubicBezTo>
                  <a:cubicBezTo>
                    <a:pt x="375920" y="812800"/>
                    <a:pt x="278130" y="683260"/>
                    <a:pt x="212090" y="567690"/>
                  </a:cubicBezTo>
                  <a:cubicBezTo>
                    <a:pt x="143510" y="450850"/>
                    <a:pt x="73660" y="284480"/>
                    <a:pt x="38100" y="191770"/>
                  </a:cubicBezTo>
                  <a:cubicBezTo>
                    <a:pt x="19050" y="140970"/>
                    <a:pt x="1270" y="100330"/>
                    <a:pt x="0" y="69850"/>
                  </a:cubicBezTo>
                  <a:cubicBezTo>
                    <a:pt x="0" y="52070"/>
                    <a:pt x="5080" y="38100"/>
                    <a:pt x="12700" y="26670"/>
                  </a:cubicBezTo>
                  <a:cubicBezTo>
                    <a:pt x="21590" y="15240"/>
                    <a:pt x="39370" y="6350"/>
                    <a:pt x="52070" y="2540"/>
                  </a:cubicBezTo>
                  <a:cubicBezTo>
                    <a:pt x="62230" y="0"/>
                    <a:pt x="72390" y="0"/>
                    <a:pt x="82550" y="3810"/>
                  </a:cubicBezTo>
                  <a:cubicBezTo>
                    <a:pt x="96520" y="10160"/>
                    <a:pt x="124460" y="44450"/>
                    <a:pt x="124460" y="444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6990" y="50800"/>
              <a:ext cx="1024890" cy="947420"/>
            </a:xfrm>
            <a:custGeom>
              <a:avLst/>
              <a:gdLst/>
              <a:ahLst/>
              <a:cxnLst/>
              <a:rect r="r" b="b" t="t" l="l"/>
              <a:pathLst>
                <a:path h="947420" w="1024890">
                  <a:moveTo>
                    <a:pt x="83820" y="0"/>
                  </a:moveTo>
                  <a:cubicBezTo>
                    <a:pt x="477520" y="54610"/>
                    <a:pt x="770890" y="50800"/>
                    <a:pt x="873760" y="66040"/>
                  </a:cubicBezTo>
                  <a:cubicBezTo>
                    <a:pt x="914400" y="72390"/>
                    <a:pt x="935990" y="72390"/>
                    <a:pt x="958850" y="87630"/>
                  </a:cubicBezTo>
                  <a:cubicBezTo>
                    <a:pt x="980440" y="101600"/>
                    <a:pt x="996950" y="127000"/>
                    <a:pt x="1008380" y="152400"/>
                  </a:cubicBezTo>
                  <a:cubicBezTo>
                    <a:pt x="1021080" y="181610"/>
                    <a:pt x="1024890" y="209550"/>
                    <a:pt x="1023620" y="254000"/>
                  </a:cubicBezTo>
                  <a:cubicBezTo>
                    <a:pt x="1021080" y="339090"/>
                    <a:pt x="961390" y="506730"/>
                    <a:pt x="941070" y="622300"/>
                  </a:cubicBezTo>
                  <a:cubicBezTo>
                    <a:pt x="922020" y="722630"/>
                    <a:pt x="922020" y="858520"/>
                    <a:pt x="899160" y="904240"/>
                  </a:cubicBezTo>
                  <a:cubicBezTo>
                    <a:pt x="890270" y="922020"/>
                    <a:pt x="881380" y="929640"/>
                    <a:pt x="869950" y="937260"/>
                  </a:cubicBezTo>
                  <a:cubicBezTo>
                    <a:pt x="857250" y="943610"/>
                    <a:pt x="840740" y="947420"/>
                    <a:pt x="825500" y="944880"/>
                  </a:cubicBezTo>
                  <a:cubicBezTo>
                    <a:pt x="808990" y="939800"/>
                    <a:pt x="782320" y="920750"/>
                    <a:pt x="773430" y="905510"/>
                  </a:cubicBezTo>
                  <a:cubicBezTo>
                    <a:pt x="765810" y="892810"/>
                    <a:pt x="765810" y="875030"/>
                    <a:pt x="768350" y="862330"/>
                  </a:cubicBezTo>
                  <a:cubicBezTo>
                    <a:pt x="770890" y="848360"/>
                    <a:pt x="779780" y="833120"/>
                    <a:pt x="791210" y="824230"/>
                  </a:cubicBezTo>
                  <a:cubicBezTo>
                    <a:pt x="801370" y="814070"/>
                    <a:pt x="817880" y="807720"/>
                    <a:pt x="831850" y="806450"/>
                  </a:cubicBezTo>
                  <a:cubicBezTo>
                    <a:pt x="845820" y="806450"/>
                    <a:pt x="862330" y="808990"/>
                    <a:pt x="875030" y="817880"/>
                  </a:cubicBezTo>
                  <a:cubicBezTo>
                    <a:pt x="889000" y="829310"/>
                    <a:pt x="904240" y="857250"/>
                    <a:pt x="905510" y="875030"/>
                  </a:cubicBezTo>
                  <a:cubicBezTo>
                    <a:pt x="906780" y="890270"/>
                    <a:pt x="901700" y="905510"/>
                    <a:pt x="891540" y="916940"/>
                  </a:cubicBezTo>
                  <a:cubicBezTo>
                    <a:pt x="880110" y="930910"/>
                    <a:pt x="850900" y="944880"/>
                    <a:pt x="833120" y="944880"/>
                  </a:cubicBezTo>
                  <a:cubicBezTo>
                    <a:pt x="819150" y="946150"/>
                    <a:pt x="802640" y="939800"/>
                    <a:pt x="792480" y="929640"/>
                  </a:cubicBezTo>
                  <a:cubicBezTo>
                    <a:pt x="779780" y="916940"/>
                    <a:pt x="770890" y="900430"/>
                    <a:pt x="767080" y="868680"/>
                  </a:cubicBezTo>
                  <a:cubicBezTo>
                    <a:pt x="755650" y="767080"/>
                    <a:pt x="962660" y="311150"/>
                    <a:pt x="871220" y="200660"/>
                  </a:cubicBezTo>
                  <a:cubicBezTo>
                    <a:pt x="788670" y="99060"/>
                    <a:pt x="462280" y="187960"/>
                    <a:pt x="312420" y="173990"/>
                  </a:cubicBezTo>
                  <a:cubicBezTo>
                    <a:pt x="213360" y="166370"/>
                    <a:pt x="114300" y="163830"/>
                    <a:pt x="63500" y="143510"/>
                  </a:cubicBezTo>
                  <a:cubicBezTo>
                    <a:pt x="36830" y="132080"/>
                    <a:pt x="17780" y="120650"/>
                    <a:pt x="8890" y="104140"/>
                  </a:cubicBezTo>
                  <a:cubicBezTo>
                    <a:pt x="0" y="88900"/>
                    <a:pt x="0" y="68580"/>
                    <a:pt x="3810" y="53340"/>
                  </a:cubicBezTo>
                  <a:cubicBezTo>
                    <a:pt x="7620" y="38100"/>
                    <a:pt x="20320" y="20320"/>
                    <a:pt x="33020" y="11430"/>
                  </a:cubicBezTo>
                  <a:cubicBezTo>
                    <a:pt x="46990" y="2540"/>
                    <a:pt x="83820" y="0"/>
                    <a:pt x="8382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5" r="0" b="-135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025449" y="2917825"/>
            <a:ext cx="14237102" cy="52357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One moment, not the whole day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One place, not lots of locations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One problem to focus on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If your idea is too big, zoom in!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460769" y="6505201"/>
            <a:ext cx="2798531" cy="3781799"/>
          </a:xfrm>
          <a:custGeom>
            <a:avLst/>
            <a:gdLst/>
            <a:ahLst/>
            <a:cxnLst/>
            <a:rect r="r" b="b" t="t" l="l"/>
            <a:pathLst>
              <a:path h="3781799" w="2798531">
                <a:moveTo>
                  <a:pt x="0" y="0"/>
                </a:moveTo>
                <a:lnTo>
                  <a:pt x="2798531" y="0"/>
                </a:lnTo>
                <a:lnTo>
                  <a:pt x="2798531" y="3781799"/>
                </a:lnTo>
                <a:lnTo>
                  <a:pt x="0" y="378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small and specific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686289" y="1429567"/>
            <a:ext cx="5098513" cy="7259611"/>
            <a:chOff x="0" y="0"/>
            <a:chExt cx="6798017" cy="967948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798017" cy="9679481"/>
            </a:xfrm>
            <a:custGeom>
              <a:avLst/>
              <a:gdLst/>
              <a:ahLst/>
              <a:cxnLst/>
              <a:rect r="r" b="b" t="t" l="l"/>
              <a:pathLst>
                <a:path h="9679481" w="6798017">
                  <a:moveTo>
                    <a:pt x="0" y="0"/>
                  </a:moveTo>
                  <a:lnTo>
                    <a:pt x="6798017" y="0"/>
                  </a:lnTo>
                  <a:lnTo>
                    <a:pt x="6798017" y="9679481"/>
                  </a:lnTo>
                  <a:lnTo>
                    <a:pt x="0" y="9679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27" t="0" r="-527" b="0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3908599" y="1157008"/>
              <a:ext cx="2246904" cy="2003608"/>
            </a:xfrm>
            <a:custGeom>
              <a:avLst/>
              <a:gdLst/>
              <a:ahLst/>
              <a:cxnLst/>
              <a:rect r="r" b="b" t="t" l="l"/>
              <a:pathLst>
                <a:path h="2003608" w="2246904">
                  <a:moveTo>
                    <a:pt x="0" y="0"/>
                  </a:moveTo>
                  <a:lnTo>
                    <a:pt x="2246903" y="0"/>
                  </a:lnTo>
                  <a:lnTo>
                    <a:pt x="2246903" y="2003609"/>
                  </a:lnTo>
                  <a:lnTo>
                    <a:pt x="0" y="20036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102" t="0" r="-1102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14862690" y="4462577"/>
            <a:ext cx="3008085" cy="4251710"/>
          </a:xfrm>
          <a:custGeom>
            <a:avLst/>
            <a:gdLst/>
            <a:ahLst/>
            <a:cxnLst/>
            <a:rect r="r" b="b" t="t" l="l"/>
            <a:pathLst>
              <a:path h="4251710" w="3008085">
                <a:moveTo>
                  <a:pt x="0" y="0"/>
                </a:moveTo>
                <a:lnTo>
                  <a:pt x="3008085" y="0"/>
                </a:lnTo>
                <a:lnTo>
                  <a:pt x="3008085" y="4251710"/>
                </a:lnTo>
                <a:lnTo>
                  <a:pt x="0" y="42517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44" r="0" b="-144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3" id="13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3772589" y="630179"/>
            <a:ext cx="4258307" cy="3007429"/>
          </a:xfrm>
          <a:custGeom>
            <a:avLst/>
            <a:gdLst/>
            <a:ahLst/>
            <a:cxnLst/>
            <a:rect r="r" b="b" t="t" l="l"/>
            <a:pathLst>
              <a:path h="3007429" w="4258307">
                <a:moveTo>
                  <a:pt x="0" y="0"/>
                </a:moveTo>
                <a:lnTo>
                  <a:pt x="4258307" y="0"/>
                </a:lnTo>
                <a:lnTo>
                  <a:pt x="4258307" y="3007429"/>
                </a:lnTo>
                <a:lnTo>
                  <a:pt x="0" y="30074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65" r="0" b="-265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8" id="18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968" t="-14010" r="-179556" b="-161120"/>
            </a:stretch>
          </a:blipFill>
        </p:spPr>
      </p:sp>
      <p:grpSp>
        <p:nvGrpSpPr>
          <p:cNvPr name="Group 23" id="23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7207" t="-15896" r="-7317" b="-159233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902" t="-141368" r="-180622" b="-33761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1707" t="-70613" r="-92817" b="-104516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2" id="32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6232" t="-140896" r="-8292" b="-34233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4" id="3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DAG2l3WYkWk</dc:identifier>
  <dcterms:modified xsi:type="dcterms:W3CDTF">2011-08-01T06:04:30Z</dcterms:modified>
  <cp:revision>1</cp:revision>
  <dc:title>Winter Wonders Writing Project</dc:title>
</cp:coreProperties>
</file>